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50" d="100"/>
          <a:sy n="50" d="100"/>
        </p:scale>
        <p:origin x="746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64931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8" y="4794133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768352"/>
            <a:ext cx="1492158" cy="14921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C6E55F-33C8-48D7-9B39-D14824F2E5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5" y="4912453"/>
            <a:ext cx="1266347" cy="12663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9683067-454D-4913-BC2C-609D63219F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4" y="4485806"/>
            <a:ext cx="2165716" cy="21657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9" y="4708492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3" y="4706540"/>
            <a:ext cx="1374194" cy="15474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5345D4-6B08-406E-B270-820C203A8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422">
            <a:off x="725293" y="4707355"/>
            <a:ext cx="1472163" cy="16497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3" y="4918944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4" y="4794133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4" y="4646987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" y="4714731"/>
            <a:ext cx="1323486" cy="133588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5CC0588-ABB3-4AE3-87AD-800C925A8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" y="4672722"/>
            <a:ext cx="1615117" cy="16151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0" y="4815189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369" y="4895243"/>
            <a:ext cx="1321911" cy="132848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25C42-D593-4EDD-96E0-5E9F280432F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1797"/>
          <a:stretch/>
        </p:blipFill>
        <p:spPr>
          <a:xfrm>
            <a:off x="524148" y="4890810"/>
            <a:ext cx="1604656" cy="1254893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3" y="-37447"/>
            <a:ext cx="2849673" cy="2849673"/>
          </a:xfrm>
          <a:prstGeom prst="rect">
            <a:avLst/>
          </a:prstGeom>
        </p:spPr>
      </p:pic>
      <p:pic>
        <p:nvPicPr>
          <p:cNvPr id="311" name="Picture 31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67824" y="4000499"/>
            <a:ext cx="27717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4467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39088 -0.681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57266 -0.654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4921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284 -0.6743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21263 -0.6544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2024-11-17T20:32:18Z</dcterms:created>
  <dcterms:modified xsi:type="dcterms:W3CDTF">2024-11-18T08:30:32Z</dcterms:modified>
</cp:coreProperties>
</file>