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10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microsoft.com/office/2007/relationships/hdphoto" Target="../media/hdphoto13.wdp"/><Relationship Id="rId46" Type="http://schemas.openxmlformats.org/officeDocument/2006/relationships/image" Target="../media/image32.png"/><Relationship Id="rId47" Type="http://schemas.microsoft.com/office/2007/relationships/hdphoto" Target="../media/hdphoto14.wdp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microsoft.com/office/2007/relationships/hdphoto" Target="../media/hdphoto19.wdp"/><Relationship Id="rId62" Type="http://schemas.openxmlformats.org/officeDocument/2006/relationships/image" Target="../media/image42.png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openxmlformats.org/officeDocument/2006/relationships/image" Target="../media/image46.png"/><Relationship Id="rId68" Type="http://schemas.microsoft.com/office/2007/relationships/hdphoto" Target="../media/hdphoto21.wdp"/><Relationship Id="rId69" Type="http://schemas.openxmlformats.org/officeDocument/2006/relationships/image" Target="../media/image47.png"/><Relationship Id="rId70" Type="http://schemas.microsoft.com/office/2007/relationships/hdphoto" Target="../media/hdphoto22.wdp"/><Relationship Id="rId71" Type="http://schemas.openxmlformats.org/officeDocument/2006/relationships/image" Target="../media/image48.png"/><Relationship Id="rId72" Type="http://schemas.openxmlformats.org/officeDocument/2006/relationships/image" Target="../media/image49.png"/><Relationship Id="rId73" Type="http://schemas.microsoft.com/office/2007/relationships/hdphoto" Target="../media/hdphoto23.wdp"/><Relationship Id="rId74" Type="http://schemas.openxmlformats.org/officeDocument/2006/relationships/image" Target="../media/image50.png"/><Relationship Id="rId7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6803" y="3429000"/>
            <a:ext cx="29337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