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0DBA217-5343-784E-7F28-0E9B93243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C940C82-95D8-AC55-3D2E-6A611CDCEA3A}"/>
              </a:ext>
            </a:extLst>
          </p:cNvPr>
          <p:cNvSpPr/>
          <p:nvPr/>
        </p:nvSpPr>
        <p:spPr>
          <a:xfrm>
            <a:off x="3932966" y="592436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0AAFFE6-697A-651F-89E7-DB8789424F82}"/>
              </a:ext>
            </a:extLst>
          </p:cNvPr>
          <p:cNvSpPr/>
          <p:nvPr/>
        </p:nvSpPr>
        <p:spPr>
          <a:xfrm>
            <a:off x="6148410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5A29A66-F228-BFAA-4B8C-E150ECE019CB}"/>
              </a:ext>
            </a:extLst>
          </p:cNvPr>
          <p:cNvSpPr/>
          <p:nvPr/>
        </p:nvSpPr>
        <p:spPr>
          <a:xfrm>
            <a:off x="8438742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C788FD-46B3-8FDB-3711-CC5A257B2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54793" y="3687734"/>
            <a:ext cx="2736000" cy="27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CDD2DF1-15C6-98E0-B045-6C653F44F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84784" y="3303886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8C7ADB2-C53F-0005-51EF-5D7D96A04099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1" r="15925" b="17305"/>
          <a:stretch/>
        </p:blipFill>
        <p:spPr bwMode="auto">
          <a:xfrm>
            <a:off x="8191716" y="4105303"/>
            <a:ext cx="2591364" cy="259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039BFA3-4A16-12FF-1322-4032D5A932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4" t="16513" r="17329" b="-16513"/>
          <a:stretch/>
        </p:blipFill>
        <p:spPr bwMode="auto">
          <a:xfrm>
            <a:off x="8444585" y="3823432"/>
            <a:ext cx="2143358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77C3950-2FA9-7BAA-A62C-151F8D5E2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786" y="982591"/>
            <a:ext cx="17811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E5C6045-9DAA-54DD-0E0C-8D1014F43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50" y="926367"/>
            <a:ext cx="153828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512D13E-DB1B-D97C-A7AF-443ECA15C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229" y="1235930"/>
            <a:ext cx="1582738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D901B35-E00B-9785-0BD3-9575E764D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874" y="1133107"/>
            <a:ext cx="12461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C4BA2B1-C280-6381-DA08-F551E08B1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671" y="1126392"/>
            <a:ext cx="1781175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A4099F3-4111-DFB2-A481-F54083E5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609" y="1147463"/>
            <a:ext cx="1741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68114DD-5AE1-BD65-6540-A1363D083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040">
            <a:off x="6194585" y="1317123"/>
            <a:ext cx="18415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367A4AA-A963-84A2-788F-9227AB973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297" y="1116709"/>
            <a:ext cx="1412875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6DCD14-94E9-ED5F-AD8B-841089FA8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01699" y="4134752"/>
            <a:ext cx="2676320" cy="267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5BB354-86CC-D63C-E042-8635411BF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1690" y="3780205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" t="3675" r="5708" b="8095"/>
          <a:stretch/>
        </p:blipFill>
        <p:spPr>
          <a:xfrm>
            <a:off x="4602611" y="995052"/>
            <a:ext cx="3145302" cy="352176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8349" y="5853608"/>
            <a:ext cx="890093" cy="969348"/>
          </a:xfrm>
          <a:prstGeom prst="rect">
            <a:avLst/>
          </a:prstGeom>
        </p:spPr>
      </p:pic>
      <p:pic>
        <p:nvPicPr>
          <p:cNvPr id="404" name="Picture 40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524" y="1992792"/>
            <a:ext cx="3495675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500"/>
                            </p:stCondLst>
                            <p:childTnLst>
                              <p:par>
                                <p:cTn id="3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"/>
                            </p:stCondLst>
                            <p:childTnLst>
                              <p:par>
                                <p:cTn id="3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500"/>
                            </p:stCondLst>
                            <p:childTnLst>
                              <p:par>
                                <p:cTn id="3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>
                      <p:stCondLst>
                        <p:cond delay="0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Людмила Коваленко</cp:lastModifiedBy>
  <cp:revision>8</cp:revision>
  <dcterms:created xsi:type="dcterms:W3CDTF">2024-11-12T18:32:05Z</dcterms:created>
  <dcterms:modified xsi:type="dcterms:W3CDTF">2024-11-17T23:37:34Z</dcterms:modified>
</cp:coreProperties>
</file>