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28"/>
  </p:normalViewPr>
  <p:slideViewPr>
    <p:cSldViewPr snapToGrid="0">
      <p:cViewPr varScale="1">
        <p:scale>
          <a:sx n="65" d="100"/>
          <a:sy n="65" d="100"/>
        </p:scale>
        <p:origin x="700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96B5-FB0D-47B7-A6FF-7090DA8097C4}" type="datetimeFigureOut">
              <a:rPr lang="ru-RU" smtClean="0"/>
              <a:t>01.09.2024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BDE3-2E96-4DEC-A021-2B4C4E670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1196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96B5-FB0D-47B7-A6FF-7090DA8097C4}" type="datetimeFigureOut">
              <a:rPr lang="ru-RU" smtClean="0"/>
              <a:t>01.09.2024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BDE3-2E96-4DEC-A021-2B4C4E670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3666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96B5-FB0D-47B7-A6FF-7090DA8097C4}" type="datetimeFigureOut">
              <a:rPr lang="ru-RU" smtClean="0"/>
              <a:t>01.09.2024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BDE3-2E96-4DEC-A021-2B4C4E670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7781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96B5-FB0D-47B7-A6FF-7090DA8097C4}" type="datetimeFigureOut">
              <a:rPr lang="ru-RU" smtClean="0"/>
              <a:t>01.09.2024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BDE3-2E96-4DEC-A021-2B4C4E670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3686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96B5-FB0D-47B7-A6FF-7090DA8097C4}" type="datetimeFigureOut">
              <a:rPr lang="ru-RU" smtClean="0"/>
              <a:t>01.09.2024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BDE3-2E96-4DEC-A021-2B4C4E670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4706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96B5-FB0D-47B7-A6FF-7090DA8097C4}" type="datetimeFigureOut">
              <a:rPr lang="ru-RU" smtClean="0"/>
              <a:t>01.09.2024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BDE3-2E96-4DEC-A021-2B4C4E670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2357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96B5-FB0D-47B7-A6FF-7090DA8097C4}" type="datetimeFigureOut">
              <a:rPr lang="ru-RU" smtClean="0"/>
              <a:t>01.09.2024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BDE3-2E96-4DEC-A021-2B4C4E670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1779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96B5-FB0D-47B7-A6FF-7090DA8097C4}" type="datetimeFigureOut">
              <a:rPr lang="ru-RU" smtClean="0"/>
              <a:t>01.09.2024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BDE3-2E96-4DEC-A021-2B4C4E670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85271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96B5-FB0D-47B7-A6FF-7090DA8097C4}" type="datetimeFigureOut">
              <a:rPr lang="ru-RU" smtClean="0"/>
              <a:t>01.09.2024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BDE3-2E96-4DEC-A021-2B4C4E670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8848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96B5-FB0D-47B7-A6FF-7090DA8097C4}" type="datetimeFigureOut">
              <a:rPr lang="ru-RU" smtClean="0"/>
              <a:t>01.09.2024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BDE3-2E96-4DEC-A021-2B4C4E670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7875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96B5-FB0D-47B7-A6FF-7090DA8097C4}" type="datetimeFigureOut">
              <a:rPr lang="ru-RU" smtClean="0"/>
              <a:t>01.09.2024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BDE3-2E96-4DEC-A021-2B4C4E670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32830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AA96B5-FB0D-47B7-A6FF-7090DA8097C4}" type="datetimeFigureOut">
              <a:rPr lang="ru-RU" smtClean="0"/>
              <a:t>01.09.2024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58BDE3-2E96-4DEC-A021-2B4C4E670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4200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microsoft.com/office/2007/relationships/hdphoto" Target="../media/hdphoto1.wdp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60"/>
            <a:ext cx="12192000" cy="683287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3290" y="0"/>
            <a:ext cx="938710" cy="87283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095" y="1403669"/>
            <a:ext cx="2962036" cy="3677231"/>
          </a:xfrm>
          <a:prstGeom prst="rect">
            <a:avLst/>
          </a:prstGeom>
          <a:effectLst>
            <a:glow rad="190500">
              <a:schemeClr val="bg1"/>
            </a:glo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7486" y="4463069"/>
            <a:ext cx="1511735" cy="1700702"/>
          </a:xfrm>
          <a:prstGeom prst="rect">
            <a:avLst/>
          </a:prstGeom>
          <a:effectLst>
            <a:glow rad="203200">
              <a:schemeClr val="bg1"/>
            </a:glo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72" t="2692" r="20096"/>
          <a:stretch/>
        </p:blipFill>
        <p:spPr>
          <a:xfrm>
            <a:off x="2601674" y="1303463"/>
            <a:ext cx="2361515" cy="4146555"/>
          </a:xfrm>
          <a:prstGeom prst="rect">
            <a:avLst/>
          </a:prstGeom>
          <a:effectLst>
            <a:glow rad="215900">
              <a:schemeClr val="bg1"/>
            </a:glow>
          </a:effectLst>
          <a:scene3d>
            <a:camera prst="orthographicFront">
              <a:rot lat="0" lon="60000" rev="0"/>
            </a:camera>
            <a:lightRig rig="threePt" dir="t"/>
          </a:scene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329320" y="4538755"/>
            <a:ext cx="1460800" cy="1643400"/>
          </a:xfrm>
          <a:prstGeom prst="rect">
            <a:avLst/>
          </a:prstGeom>
          <a:effectLst>
            <a:glow rad="203200">
              <a:schemeClr val="bg1"/>
            </a:glo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6495" y="4259349"/>
            <a:ext cx="2686802" cy="2462724"/>
          </a:xfrm>
          <a:prstGeom prst="rect">
            <a:avLst/>
          </a:prstGeom>
          <a:effectLst>
            <a:glow rad="254000">
              <a:schemeClr val="bg1"/>
            </a:glo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3121" y="1003589"/>
            <a:ext cx="2085281" cy="2085281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03" y="-49411"/>
            <a:ext cx="959735" cy="971657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4382" y="216392"/>
            <a:ext cx="3052029" cy="305202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0605" y="4233698"/>
            <a:ext cx="772136" cy="772136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5361" y="5345270"/>
            <a:ext cx="817315" cy="815184"/>
          </a:xfrm>
          <a:prstGeom prst="rect">
            <a:avLst/>
          </a:prstGeom>
          <a:effectLst>
            <a:glow rad="139700">
              <a:schemeClr val="bg1"/>
            </a:glow>
          </a:effectLst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636" y="5706977"/>
            <a:ext cx="1306798" cy="1306798"/>
          </a:xfrm>
          <a:prstGeom prst="rect">
            <a:avLst/>
          </a:prstGeom>
          <a:effectLst>
            <a:glow rad="292100">
              <a:schemeClr val="bg1"/>
            </a:glo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3" t="7762" r="4940" b="10528"/>
          <a:stretch/>
        </p:blipFill>
        <p:spPr>
          <a:xfrm flipH="1">
            <a:off x="7786881" y="4165836"/>
            <a:ext cx="3801179" cy="2568364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48" r="8216"/>
          <a:stretch/>
        </p:blipFill>
        <p:spPr>
          <a:xfrm rot="2555257">
            <a:off x="9202874" y="4593229"/>
            <a:ext cx="940526" cy="1094444"/>
          </a:xfrm>
          <a:prstGeom prst="rect">
            <a:avLst/>
          </a:prstGeom>
          <a:effectLst>
            <a:glow rad="177800">
              <a:schemeClr val="bg1"/>
            </a:glow>
          </a:effectLst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766" y="536849"/>
            <a:ext cx="1053652" cy="1053652"/>
          </a:xfrm>
          <a:prstGeom prst="rect">
            <a:avLst/>
          </a:prstGeom>
          <a:effectLst>
            <a:glow rad="139700">
              <a:schemeClr val="bg1"/>
            </a:glow>
          </a:effectLst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8627" y="1965583"/>
            <a:ext cx="966659" cy="966659"/>
          </a:xfrm>
          <a:prstGeom prst="rect">
            <a:avLst/>
          </a:prstGeom>
          <a:effectLst>
            <a:glow rad="304800">
              <a:schemeClr val="bg1"/>
            </a:glow>
          </a:effectLst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75" r="14492"/>
          <a:stretch/>
        </p:blipFill>
        <p:spPr>
          <a:xfrm rot="21290614">
            <a:off x="3796635" y="4730956"/>
            <a:ext cx="720629" cy="1054580"/>
          </a:xfrm>
          <a:prstGeom prst="rect">
            <a:avLst/>
          </a:prstGeom>
          <a:effectLst>
            <a:glow rad="292100">
              <a:schemeClr val="bg1"/>
            </a:glow>
          </a:effectLst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7354" y="3376740"/>
            <a:ext cx="835864" cy="808287"/>
          </a:xfrm>
          <a:prstGeom prst="rect">
            <a:avLst/>
          </a:prstGeom>
          <a:effectLst>
            <a:glow rad="139700">
              <a:schemeClr val="bg1"/>
            </a:glow>
          </a:effectLst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9406" y="2448912"/>
            <a:ext cx="647810" cy="1075148"/>
          </a:xfrm>
          <a:prstGeom prst="rect">
            <a:avLst/>
          </a:prstGeom>
        </p:spPr>
      </p:pic>
      <p:pic>
        <p:nvPicPr>
          <p:cNvPr id="48" name="Picture 47" descr="imag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98963" y="3695461"/>
            <a:ext cx="2638425" cy="276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235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Марианна</cp:lastModifiedBy>
  <cp:revision>9</cp:revision>
  <dcterms:created xsi:type="dcterms:W3CDTF">2024-08-15T14:11:46Z</dcterms:created>
  <dcterms:modified xsi:type="dcterms:W3CDTF">2024-09-01T19:14:07Z</dcterms:modified>
</cp:coreProperties>
</file>