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1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media1.mp3"/><Relationship Id="rId10" Type="http://schemas.microsoft.com/office/2007/relationships/media" Target="../media/media1.mp3"/><Relationship Id="rId11" Type="http://schemas.openxmlformats.org/officeDocument/2006/relationships/image" Target="../media/image9.png"/><Relationship Id="rId12" Type="http://schemas.openxmlformats.org/officeDocument/2006/relationships/audio" Target="../media/media2.mp3"/><Relationship Id="rId13" Type="http://schemas.microsoft.com/office/2007/relationships/media" Target="../media/media2.mp3"/><Relationship Id="rId14" Type="http://schemas.openxmlformats.org/officeDocument/2006/relationships/audio" Target="../media/media3.mp3"/><Relationship Id="rId15" Type="http://schemas.microsoft.com/office/2007/relationships/media" Target="../media/media3.mp3"/><Relationship Id="rId16" Type="http://schemas.openxmlformats.org/officeDocument/2006/relationships/audio" Target="../media/media4.mp3"/><Relationship Id="rId17" Type="http://schemas.microsoft.com/office/2007/relationships/media" Target="../media/media4.mp3"/><Relationship Id="rId18" Type="http://schemas.openxmlformats.org/officeDocument/2006/relationships/audio" Target="../media/media5.mp3"/><Relationship Id="rId19" Type="http://schemas.microsoft.com/office/2007/relationships/media" Target="../media/media5.mp3"/><Relationship Id="rId20" Type="http://schemas.openxmlformats.org/officeDocument/2006/relationships/audio" Target="../media/media6.mp3"/><Relationship Id="rId21" Type="http://schemas.microsoft.com/office/2007/relationships/media" Target="../media/media6.mp3"/><Relationship Id="rId22" Type="http://schemas.openxmlformats.org/officeDocument/2006/relationships/image" Target="../media/image10.png"/><Relationship Id="rId23" Type="http://schemas.openxmlformats.org/officeDocument/2006/relationships/image" Target="../media/image11.png"/><Relationship Id="rId24" Type="http://schemas.openxmlformats.org/officeDocument/2006/relationships/image" Target="../media/image12.png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Relationship Id="rId28" Type="http://schemas.microsoft.com/office/2007/relationships/hdphoto" Target="../media/image16.wdp"/><Relationship Id="rId29" Type="http://schemas.openxmlformats.org/officeDocument/2006/relationships/image" Target="../media/image17.png"/><Relationship Id="rId30" Type="http://schemas.openxmlformats.org/officeDocument/2006/relationships/tags" Target="../tags/tag1.xml"/><Relationship Id="rId31" Type="http://schemas.openxmlformats.org/officeDocument/2006/relationships/image" Target="../media/image18.png"/><Relationship Id="rId32" Type="http://schemas.openxmlformats.org/officeDocument/2006/relationships/image" Target="../media/image19.png"/><Relationship Id="rId33" Type="http://schemas.openxmlformats.org/officeDocument/2006/relationships/slideLayout" Target="../slideLayouts/slideLayout2.xml"/><Relationship Id="rId34" Type="http://schemas.openxmlformats.org/officeDocument/2006/relationships/notesSlide" Target="../notesSlides/notesSlide1.xml"/><Relationship Id="rId3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035" y="844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2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886700" y="2824480"/>
            <a:ext cx="28575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2188483-C991-46E0-AE8D-0708FF84286E}"/>
</file>

<file path=customXml/itemProps2.xml><?xml version="1.0" encoding="utf-8"?>
<ds:datastoreItem xmlns:ds="http://schemas.openxmlformats.org/officeDocument/2006/customXml" ds:itemID="{779C716D-FF1A-4A61-A093-FE2D3F18C094}"/>
</file>

<file path=customXml/itemProps3.xml><?xml version="1.0" encoding="utf-8"?>
<ds:datastoreItem xmlns:ds="http://schemas.openxmlformats.org/officeDocument/2006/customXml" ds:itemID="{C3EFC9C8-C320-4367-98FC-D94E8799E59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14</cp:revision>
  <dcterms:created xsi:type="dcterms:W3CDTF">2024-04-13T10:22:00Z</dcterms:created>
  <dcterms:modified xsi:type="dcterms:W3CDTF">2024-09-03T12:06:10Z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  <property fmtid="{D5CDD505-2E9C-101B-9397-08002B2CF9AE}" pid="4" name="ContentTypeId">
    <vt:lpwstr>0x010100F36324872565BB459892B1B9D623CC6C</vt:lpwstr>
  </property>
</Properties>
</file>