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6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664" y="1462258"/>
            <a:ext cx="1254457" cy="1254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0489" y="2469778"/>
            <a:ext cx="2493328" cy="2022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665" y="2317115"/>
            <a:ext cx="28003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yanag</cp:lastModifiedBy>
  <cp:revision>40</cp:revision>
  <dcterms:created xsi:type="dcterms:W3CDTF">2024-07-03T22:08:01Z</dcterms:created>
  <dcterms:modified xsi:type="dcterms:W3CDTF">2024-07-03T22:12:29Z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</Properties>
</file>