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A05C6-E792-473B-B91C-7E9F297BF3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Вилка, салют, духи, кофе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tags" Target="../tags/tag1.xml"/><Relationship Id="rId36" Type="http://schemas.openxmlformats.org/officeDocument/2006/relationships/image" Target="../media/image35.png"/><Relationship Id="rId37" Type="http://schemas.openxmlformats.org/officeDocument/2006/relationships/slideLayout" Target="../slideLayouts/slideLayout7.xml"/><Relationship Id="rId38" Type="http://schemas.openxmlformats.org/officeDocument/2006/relationships/notesSlide" Target="../notesSlides/notesSlide1.xml"/><Relationship Id="rId3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2893" y="164769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58851" y="2238928"/>
            <a:ext cx="766840" cy="1022059"/>
            <a:chOff x="2667000" y="-2514298"/>
            <a:chExt cx="7031947" cy="937229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искусство, Графика, Фрактальные картинки, плам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47" y="-2514298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9" y="2295812"/>
            <a:ext cx="1040413" cy="7803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Кошачьи, Мелкие и средние кошки, Вибрисс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6" y="1416409"/>
            <a:ext cx="808409" cy="80840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741072" y="203634"/>
            <a:ext cx="1924200" cy="1645830"/>
            <a:chOff x="3219450" y="1989945"/>
            <a:chExt cx="3371852" cy="288405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638" y="2492749"/>
              <a:ext cx="2381249" cy="238124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19450" y="1989945"/>
              <a:ext cx="3371852" cy="102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 чему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80" y="1422010"/>
            <a:ext cx="1174971" cy="9399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76" y="1511205"/>
            <a:ext cx="990385" cy="99038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34" y="1334749"/>
            <a:ext cx="1249671" cy="124967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110012" y="2311186"/>
            <a:ext cx="1215645" cy="977651"/>
            <a:chOff x="7646995" y="4699322"/>
            <a:chExt cx="1698866" cy="136626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sp>
        <p:nvSpPr>
          <p:cNvPr id="21" name="Овал 20"/>
          <p:cNvSpPr/>
          <p:nvPr/>
        </p:nvSpPr>
        <p:spPr>
          <a:xfrm>
            <a:off x="144182" y="1329718"/>
            <a:ext cx="999540" cy="999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076563" y="2106363"/>
            <a:ext cx="1040413" cy="10404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2754564" y="3405890"/>
            <a:ext cx="5913186" cy="330861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: скругленные углы 32"/>
          <p:cNvSpPr/>
          <p:nvPr/>
        </p:nvSpPr>
        <p:spPr>
          <a:xfrm>
            <a:off x="5692668" y="152334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Группа 34"/>
          <p:cNvGrpSpPr/>
          <p:nvPr/>
        </p:nvGrpSpPr>
        <p:grpSpPr>
          <a:xfrm>
            <a:off x="7004032" y="180630"/>
            <a:ext cx="2715214" cy="1226860"/>
            <a:chOff x="9089075" y="1001452"/>
            <a:chExt cx="4869727" cy="2200368"/>
          </a:xfrm>
        </p:grpSpPr>
        <p:sp>
          <p:nvSpPr>
            <p:cNvPr id="31" name="TextBox 30"/>
            <p:cNvSpPr txBox="1"/>
            <p:nvPr/>
          </p:nvSpPr>
          <p:spPr>
            <a:xfrm>
              <a:off x="9089075" y="1001452"/>
              <a:ext cx="4869727" cy="104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увидеть, но не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зарисовка, круг, Наушники, Граф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9222" y="1717478"/>
              <a:ext cx="1484339" cy="1484342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41" y="1273864"/>
            <a:ext cx="930598" cy="930598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790770" y="2329258"/>
            <a:ext cx="1018816" cy="819356"/>
            <a:chOff x="7646995" y="4699322"/>
            <a:chExt cx="1698866" cy="136626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25" y="1048065"/>
            <a:ext cx="1306658" cy="130665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24" y="1661270"/>
            <a:ext cx="1050400" cy="84032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лесо, транспорт, велосипед, шин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603" y="2174661"/>
            <a:ext cx="1103070" cy="110307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93" y="2402483"/>
            <a:ext cx="1044514" cy="7833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38" y="1287487"/>
            <a:ext cx="868548" cy="86854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95" y="1263704"/>
            <a:ext cx="882943" cy="8829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24" y="2214708"/>
            <a:ext cx="999867" cy="999867"/>
          </a:xfrm>
          <a:prstGeom prst="rect">
            <a:avLst/>
          </a:prstGeom>
        </p:spPr>
      </p:pic>
      <p:sp>
        <p:nvSpPr>
          <p:cNvPr id="46" name="Овал 45"/>
          <p:cNvSpPr/>
          <p:nvPr/>
        </p:nvSpPr>
        <p:spPr>
          <a:xfrm>
            <a:off x="5811147" y="1235777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9857718" y="1153424"/>
            <a:ext cx="1103070" cy="1103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Овал 57"/>
          <p:cNvSpPr/>
          <p:nvPr/>
        </p:nvSpPr>
        <p:spPr>
          <a:xfrm>
            <a:off x="7834276" y="166786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Овал 58"/>
          <p:cNvSpPr/>
          <p:nvPr/>
        </p:nvSpPr>
        <p:spPr>
          <a:xfrm>
            <a:off x="5807455" y="220700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Группа 61"/>
          <p:cNvGrpSpPr/>
          <p:nvPr/>
        </p:nvGrpSpPr>
        <p:grpSpPr>
          <a:xfrm>
            <a:off x="4538179" y="3481627"/>
            <a:ext cx="2589323" cy="1251801"/>
            <a:chOff x="4300308" y="3472907"/>
            <a:chExt cx="2223889" cy="1075133"/>
          </a:xfrm>
        </p:grpSpPr>
        <p:sp>
          <p:nvSpPr>
            <p:cNvPr id="32" name="TextBox 31"/>
            <p:cNvSpPr txBox="1"/>
            <p:nvPr/>
          </p:nvSpPr>
          <p:spPr>
            <a:xfrm>
              <a:off x="4300308" y="3472907"/>
              <a:ext cx="2223889" cy="29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понюхать?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Рисунок 60" descr="Изображение выглядит как искусство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042" y="3745424"/>
              <a:ext cx="802616" cy="80261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26" y="5706362"/>
            <a:ext cx="968387" cy="96838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0" y="5826478"/>
            <a:ext cx="832120" cy="832120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52" y="4825327"/>
            <a:ext cx="947640" cy="9476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32" y="5949854"/>
            <a:ext cx="930297" cy="532217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блокнот, ноутбук, компьютер, Электронное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65" y="4724157"/>
            <a:ext cx="1101506" cy="99135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08" y="5834333"/>
            <a:ext cx="838093" cy="80079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06" y="4812387"/>
            <a:ext cx="1026713" cy="10267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22" y="4931369"/>
            <a:ext cx="1296083" cy="12960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87" y="4673641"/>
            <a:ext cx="1041871" cy="1041871"/>
          </a:xfrm>
          <a:prstGeom prst="rect">
            <a:avLst/>
          </a:prstGeom>
        </p:spPr>
      </p:pic>
      <p:sp>
        <p:nvSpPr>
          <p:cNvPr id="60" name="Овал 59"/>
          <p:cNvSpPr/>
          <p:nvPr/>
        </p:nvSpPr>
        <p:spPr>
          <a:xfrm>
            <a:off x="2856495" y="4690759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Овал 62"/>
          <p:cNvSpPr/>
          <p:nvPr/>
        </p:nvSpPr>
        <p:spPr>
          <a:xfrm>
            <a:off x="2840603" y="5636741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Овал 63"/>
          <p:cNvSpPr/>
          <p:nvPr/>
        </p:nvSpPr>
        <p:spPr>
          <a:xfrm>
            <a:off x="4974629" y="5042651"/>
            <a:ext cx="1192080" cy="1192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Овал 64"/>
          <p:cNvSpPr/>
          <p:nvPr/>
        </p:nvSpPr>
        <p:spPr>
          <a:xfrm>
            <a:off x="6264628" y="5639355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Рисунок 66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5" y="2389327"/>
            <a:ext cx="1089204" cy="816903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37082" y="2226485"/>
            <a:ext cx="972060" cy="9720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5" name="Picture 254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712835" y="3288665"/>
            <a:ext cx="282892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WPS Presentation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2022-08-10T16:42:00Z</dcterms:created>
  <dcterms:modified xsi:type="dcterms:W3CDTF">2024-06-20T13:47:46Z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B9158541AE4E472DBA57802E0E2A9CE6_12</vt:lpwstr>
  </property>
  <property fmtid="{D5CDD505-2E9C-101B-9397-08002B2CF9AE}" pid="3" name="KSOProductBuildVer">
    <vt:lpwstr>1033-12.2.0.17119</vt:lpwstr>
  </property>
</Properties>
</file>