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355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-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audio" Target="../media/media1.mp3"/><Relationship Id="rId3" Type="http://schemas.microsoft.com/office/2007/relationships/media" Target="../media/media1.mp3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tags" Target="../tags/tag1.xml"/><Relationship Id="rId12" Type="http://schemas.openxmlformats.org/officeDocument/2006/relationships/image" Target="../media/image9.png"/><Relationship Id="rId13" Type="http://schemas.openxmlformats.org/officeDocument/2006/relationships/slideLayout" Target="../slideLayouts/slideLayout18.xml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91822"/>
          </a:xfrm>
          <a:prstGeom prst="rect">
            <a:avLst/>
          </a:prstGeom>
        </p:spPr>
      </p:pic>
      <p:pic>
        <p:nvPicPr>
          <p:cNvPr id="5" name="990c65375fa9535e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9496" y="5659870"/>
            <a:ext cx="487363" cy="4873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712" y="-29954"/>
            <a:ext cx="1325219" cy="12322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45" y="1372286"/>
            <a:ext cx="4876190" cy="54857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112" y="2219341"/>
            <a:ext cx="6501587" cy="48761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1" r="1562" b="24329"/>
          <a:stretch>
            <a:fillRect/>
          </a:stretch>
        </p:blipFill>
        <p:spPr>
          <a:xfrm>
            <a:off x="3817032" y="2881745"/>
            <a:ext cx="7357324" cy="397625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75" y="2828865"/>
            <a:ext cx="4876190" cy="487619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" t="18731" r="-1614" b="18999"/>
          <a:stretch>
            <a:fillRect/>
          </a:stretch>
        </p:blipFill>
        <p:spPr>
          <a:xfrm>
            <a:off x="4877716" y="3851564"/>
            <a:ext cx="4876190" cy="3036390"/>
          </a:xfrm>
          <a:prstGeom prst="rect">
            <a:avLst/>
          </a:prstGeom>
        </p:spPr>
      </p:pic>
      <p:pic>
        <p:nvPicPr>
          <p:cNvPr id="83" name="Picture 82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6350" y="2310130"/>
            <a:ext cx="3838575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32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7</cp:revision>
  <dcterms:created xsi:type="dcterms:W3CDTF">2024-04-20T11:25:00Z</dcterms:created>
  <dcterms:modified xsi:type="dcterms:W3CDTF">2024-06-10T10:57:09Z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4DC237D647F246F4B6404C858C41845F_12</vt:lpwstr>
  </property>
  <property fmtid="{D5CDD505-2E9C-101B-9397-08002B2CF9AE}" pid="3" name="KSOProductBuildVer">
    <vt:lpwstr>1033-12.2.0.17119</vt:lpwstr>
  </property>
</Properties>
</file>