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F177E-6795-463A-92C3-A9DF08F54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4F69FF-66E2-4F9D-BB45-1A2740B48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ED1E0-84D1-482A-A738-EC760DC2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3C5548-DE76-4C2B-B490-E66BA37B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7D470-2206-4AD5-A007-495DD2A8D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395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D6986-92DE-41B7-A701-186A6E655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196ABC-E625-4322-AF7B-8E2CB8266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0ECB63-B710-44B1-ABF7-33A87400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CBEF7-02B7-42EE-8972-72CE31BF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306C0D-74DE-42A3-833B-BBB8CC18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264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1A0C0C-B3CE-472E-85E6-96AAA3440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B1E002-CEFC-4E8C-98B1-279F1D93F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5769C4-848B-4A66-B174-27A2C7B6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5C8A4D-DDA7-4990-845C-4B70D898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E2C0CF-6920-4988-9938-7AF81133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124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E1B78-6EBF-4FF2-9249-BC8E0D5E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A4E743-C380-4D0B-B9EC-9E52554C8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274AA-A7D3-4707-900B-10C7B417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DAC1F-4260-4F56-9D83-8D0F1003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2FC33E-2760-4775-87DA-FA88308D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912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06FA3-11DA-40C4-8988-5380226B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807304-DF88-41E4-ADF8-834ACADE8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6B8BBB-B70F-434B-B8F2-A38A36D2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69537-C0EF-4656-BB48-AA37C7F3B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3525E-BBAB-4AC6-B970-166BC502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97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28B96-4A08-4D1B-A4FA-F974274D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545AB-F7B6-4C8C-A9E0-39A7283DE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342B6-9E94-4B7E-B797-ED1A2A719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53769F-2789-408C-AA2C-E9C36DD6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BF5E4F-25FF-40D4-9004-2FE4BCC03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66FF-74AC-4EC8-A64E-EE773E308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076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4E3CD-1AA0-4FF9-9962-3F13AFB8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78F425-285E-40EC-B2F2-9A25A3DE8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A99900-9E24-4018-A78D-C8C2FA1F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C1430CF-3810-44FC-89D3-ED00412EB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267197-2007-4636-A83B-822E5C8A02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E5C85D-09E1-4130-A981-7A317B25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3EBFFD-9785-4F60-95E6-9B86EDE56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E44CC3-9E9C-467C-B950-E4FDD2F27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733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DDFCC4-4C3A-4466-927E-16540D4A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E96EED-8669-4AF6-9A96-D9C81ECC5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9BD9D6-FD03-46C1-B462-787576AAB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92748F-843F-4183-B935-9BEDE2207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79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B3F02A-C167-4955-BB9B-73C9E926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5F13E2-44D2-4D16-ADD3-59CD56EA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C7A83C-E2D7-4D8A-AC48-21626C0D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77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19277-2053-41DE-8FC7-C1794EC86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C7B996-9F75-4235-BE8B-67A024954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910A9D-7508-4287-9B60-61391F8AA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49E858-5E9D-4CFE-A9C3-ECC7AFEC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72352D-9164-440F-A423-FC9EA868A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F93988-0288-47A4-8E71-A1AF5B0C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8166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C66B8-B49F-4DB6-9FD4-495A3145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96FAAE-F684-48C0-BA0A-690FC6E71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41DE48-B013-4704-9C92-2589FBFF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25F1F8-C31F-40E7-B3FF-784E71D6A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82CD6C-97DB-4BDC-ABA6-FBF965CFA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85AEC1-0F5A-48B8-8D60-A4960C1B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69571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85B36-775C-48D4-9CC6-9625C7C4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743C9-2E49-42F5-85C2-3494405B0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4E7537-DCC2-4BAD-A4B5-8A11C0605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18BD-0B71-4B8D-97F8-8C88FD66C5E5}" type="datetimeFigureOut">
              <a:rPr lang="uk-UA" smtClean="0"/>
              <a:t>13.05.2025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87413C-3BC8-463C-8404-C56D6C142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D78C3E-A6CD-4371-89ED-807173523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5A-23BB-4ECE-8F8A-45D3ADA479D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716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стол, в помещении, кухн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9230C69-036A-4AB0-8A08-4DB9EDCF7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98F6C2-196D-4B8C-9D40-61DA11F7B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5877560"/>
            <a:ext cx="929640" cy="92964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6FE3A79-9689-4F29-8359-7BB155E1AB97}"/>
              </a:ext>
            </a:extLst>
          </p:cNvPr>
          <p:cNvSpPr/>
          <p:nvPr/>
        </p:nvSpPr>
        <p:spPr>
          <a:xfrm>
            <a:off x="1198880" y="284480"/>
            <a:ext cx="6827520" cy="5842000"/>
          </a:xfrm>
          <a:prstGeom prst="roundRect">
            <a:avLst/>
          </a:prstGeom>
          <a:solidFill>
            <a:schemeClr val="lt1">
              <a:alpha val="8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22689F-B4A5-4CAB-9E74-594D832DC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20" y="12700"/>
            <a:ext cx="6273800" cy="6273800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9C5CB6AD-B430-4601-BE3F-AF4B068B90CA}"/>
              </a:ext>
            </a:extLst>
          </p:cNvPr>
          <p:cNvSpPr/>
          <p:nvPr/>
        </p:nvSpPr>
        <p:spPr>
          <a:xfrm>
            <a:off x="4498340" y="4042410"/>
            <a:ext cx="175260" cy="712470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491756F-D022-42EA-B1EC-8C17EF0CF1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59" y="3856990"/>
            <a:ext cx="1178560" cy="117856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996EAA5-1F62-4B92-88D1-CD517FAF2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3889375"/>
            <a:ext cx="1178560" cy="1178560"/>
          </a:xfrm>
          <a:prstGeom prst="rect">
            <a:avLst/>
          </a:prstGeom>
        </p:spPr>
      </p:pic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CE16240A-091F-49AF-B7F6-478069167F33}"/>
              </a:ext>
            </a:extLst>
          </p:cNvPr>
          <p:cNvSpPr/>
          <p:nvPr/>
        </p:nvSpPr>
        <p:spPr>
          <a:xfrm rot="5400000">
            <a:off x="4148553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301AF4-D593-4228-B83B-0DD034EDF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4560" y="3809365"/>
            <a:ext cx="1178560" cy="1178560"/>
          </a:xfrm>
          <a:prstGeom prst="rect">
            <a:avLst/>
          </a:prstGeom>
        </p:spPr>
      </p:pic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418BA10A-D765-4DF2-81B3-E9C7FCB6A89A}"/>
              </a:ext>
            </a:extLst>
          </p:cNvPr>
          <p:cNvSpPr/>
          <p:nvPr/>
        </p:nvSpPr>
        <p:spPr>
          <a:xfrm rot="16200000" flipH="1">
            <a:off x="4777012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B5FDF2-3646-4963-A1A1-6986B39EA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56" y="3889375"/>
            <a:ext cx="1178560" cy="1178560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644618CF-914E-47DD-B8B2-960EF2320736}"/>
              </a:ext>
            </a:extLst>
          </p:cNvPr>
          <p:cNvSpPr/>
          <p:nvPr/>
        </p:nvSpPr>
        <p:spPr>
          <a:xfrm rot="5400000">
            <a:off x="4161509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8AA1A1-74A6-482C-8B71-395BDD5884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9035" y="3809365"/>
            <a:ext cx="1178560" cy="1178560"/>
          </a:xfrm>
          <a:prstGeom prst="rect">
            <a:avLst/>
          </a:prstGeom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10E7B61E-CD0C-43CE-B9F3-FF604CCF4F00}"/>
              </a:ext>
            </a:extLst>
          </p:cNvPr>
          <p:cNvSpPr/>
          <p:nvPr/>
        </p:nvSpPr>
        <p:spPr>
          <a:xfrm rot="16200000" flipH="1">
            <a:off x="4771487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53072D-90CF-4CC0-A6FC-F46147A06B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63" y="3889375"/>
            <a:ext cx="1178560" cy="1178560"/>
          </a:xfrm>
          <a:prstGeom prst="rect">
            <a:avLst/>
          </a:prstGeom>
        </p:spPr>
      </p:pic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2D7D6E18-2ACA-4B50-AB4C-DE9C98CDA5B9}"/>
              </a:ext>
            </a:extLst>
          </p:cNvPr>
          <p:cNvSpPr/>
          <p:nvPr/>
        </p:nvSpPr>
        <p:spPr>
          <a:xfrm rot="5400000">
            <a:off x="4173716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54F14D-2A46-466D-B488-867778552D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90485" y="3809365"/>
            <a:ext cx="1178560" cy="1178560"/>
          </a:xfrm>
          <a:prstGeom prst="rect">
            <a:avLst/>
          </a:prstGeom>
        </p:spPr>
      </p:pic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33E346F7-DD78-4150-88EE-A254481A73D4}"/>
              </a:ext>
            </a:extLst>
          </p:cNvPr>
          <p:cNvSpPr/>
          <p:nvPr/>
        </p:nvSpPr>
        <p:spPr>
          <a:xfrm rot="16200000" flipH="1">
            <a:off x="4782937" y="3980761"/>
            <a:ext cx="201098" cy="476885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B098EACF-8D7F-4AC0-A55B-4CC963E798EF}"/>
              </a:ext>
            </a:extLst>
          </p:cNvPr>
          <p:cNvSpPr/>
          <p:nvPr/>
        </p:nvSpPr>
        <p:spPr>
          <a:xfrm>
            <a:off x="4379191" y="4042410"/>
            <a:ext cx="175260" cy="712470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: вниз 31">
            <a:extLst>
              <a:ext uri="{FF2B5EF4-FFF2-40B4-BE49-F238E27FC236}">
                <a16:creationId xmlns:a16="http://schemas.microsoft.com/office/drawing/2014/main" id="{B1E5A599-CEF7-434A-9715-1A4F0A99DC29}"/>
              </a:ext>
            </a:extLst>
          </p:cNvPr>
          <p:cNvSpPr/>
          <p:nvPr/>
        </p:nvSpPr>
        <p:spPr>
          <a:xfrm flipH="1" flipV="1">
            <a:off x="4674153" y="4042410"/>
            <a:ext cx="175260" cy="712470"/>
          </a:xfrm>
          <a:prstGeom prst="downArrow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A751A0-B3C6-4253-99FD-8715A1B94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3809365"/>
            <a:ext cx="1178560" cy="117856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8BC013-0E73-4B7F-B880-BB70575329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94" y="4541531"/>
            <a:ext cx="1178560" cy="117856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AD32236-99A0-4204-A1CD-4318CFC8F3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3786171"/>
            <a:ext cx="1178560" cy="117856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0FD6BE5-6644-47AE-BF36-9A0894F19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94" y="4518337"/>
            <a:ext cx="1178560" cy="11785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еда, конф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144D09A-C21D-4D27-919E-E599487947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4006643" y="3307392"/>
            <a:ext cx="1178560" cy="117856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смайлик, желтый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E2911D-53AD-4206-8254-DC20E1E03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07" y="-35200"/>
            <a:ext cx="5994844" cy="5772813"/>
          </a:xfrm>
          <a:prstGeom prst="rect">
            <a:avLst/>
          </a:prstGeom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4080" y="3149600"/>
            <a:ext cx="23526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0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0039 0.1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00131 0.1240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0286 -0.13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"/>
                            </p:stCondLst>
                            <p:childTnLst>
                              <p:par>
                                <p:cTn id="1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00131 0.1240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0"/>
                            </p:stCondLst>
                            <p:childTnLst>
                              <p:par>
                                <p:cTn id="13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-0.00286 -0.1382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10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A7E7D7-7186-463D-A7A6-4457C2980DF4}"/>
</file>

<file path=customXml/itemProps2.xml><?xml version="1.0" encoding="utf-8"?>
<ds:datastoreItem xmlns:ds="http://schemas.openxmlformats.org/officeDocument/2006/customXml" ds:itemID="{ADC7B5E1-A646-4F27-9AB8-511C2CE24E6D}"/>
</file>

<file path=customXml/itemProps3.xml><?xml version="1.0" encoding="utf-8"?>
<ds:datastoreItem xmlns:ds="http://schemas.openxmlformats.org/officeDocument/2006/customXml" ds:itemID="{8AAA8E60-2F02-494C-BB4A-6E3655BC5D5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2025-05-13T10:55:48Z</dcterms:created>
  <dcterms:modified xsi:type="dcterms:W3CDTF">2025-05-13T10:57:13Z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