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4780" y="2626995"/>
            <a:ext cx="304800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2024-07-12T10:05:42Z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