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379" autoAdjust="0"/>
  </p:normalViewPr>
  <p:slideViewPr>
    <p:cSldViewPr snapToGrid="0">
      <p:cViewPr varScale="1">
        <p:scale>
          <a:sx n="110" d="100"/>
          <a:sy n="110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32C7-D8FD-1ECD-72AB-25B97F1E5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1BD174-4638-74BC-E2E7-08F2F0B33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A157F-A311-85D1-C769-9FDA8698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9FAFA-C503-EA87-F65C-C2AB5B16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7D6B7-B663-972B-0E33-1FD8794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3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C9FAB-C082-DF19-A922-6A107B92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ECF27-8063-0169-36A3-00D633DCC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65F50-8C70-1F47-8A35-6C1DBD6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AC1CB-DC06-125D-4A79-F80F7AE2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6AD6-1D60-4CAF-E956-B61D9DAF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E3F22-9E42-5812-BA54-2CF565F1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22356-639C-7500-C716-9D7198C07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489C5-0D01-D55C-3DA2-F0C2BDFA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D6F73-118E-0180-9C80-3B41A41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46D93-3179-9879-6F87-F7C9A38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C582C-DAA6-72A3-9043-B03C39A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B1A3A-2B69-D8C7-0AD9-C6700F9B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D9F60-FA40-BB87-0B54-4B75A1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1AF0A-F4E0-D7D2-FB1B-6A101338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C846-AF5F-F0EB-7E5D-7A53CD1B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8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2B7F1-6DEA-5E32-CE50-2D303186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46BD-B6B0-08E3-1A36-D1C362D4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A113-AB3F-0F62-A34F-61787DB4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E084-6E1B-3DAC-5059-E87E7B17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CAC9-FD1B-7559-6CA0-8C0F36A3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C8F7-E68D-36DC-A17F-2780346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CDE56-46C2-6CD6-F248-2AF0F13EB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58AE2-72A4-1807-0F8B-308B9253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023F2-4235-E039-146D-2291CAE9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38749-FFF7-7ED6-0E4B-B94A2888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BD00F-33F5-405B-4C55-93A8367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F1E97-9A28-3F77-1B01-D98A85B0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7968FD-657D-7966-1CAB-78529811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15ED6-7C37-C1E4-D42E-C9AA85B3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76ABC-16F5-F1E7-0D1E-AFB6E9CE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30A97-20F5-8F4F-3453-C1A15D2CE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1E0D53-5D3B-B62F-82CD-157F242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92350-0EAB-065D-8553-82647482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C10BA6-6A0F-0B3C-E070-3226366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04AB-0C6B-9A5B-0D24-9B1BC5D2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1E4FD-98E9-67C8-F91C-437EDD8E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723C7-8AAD-4E2E-C6B1-27992FD6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BE53C-AEEA-33C9-230D-0A9BE677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51E326-B032-98E5-008F-25FD067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46001-756B-6296-A2B2-99B5A3A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6CB99-2566-D68A-B0FC-EDF5767E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94D5C-A9D3-9256-60A3-4A10F4D2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86F0C-7605-47FE-0B53-F07C443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7C8AE-22C2-AE33-DDEF-970648B8B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1A5A1-0E5D-2F97-D2A3-AD43D30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562B4-35B2-DD3A-F3DE-73CD481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7D85F-6929-C426-9B0D-6F438652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4F1C-3C92-0591-D29F-F37EFCFB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E2A2E9-BAF8-E038-52D3-8953CA70C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1679E8-11B9-6697-352E-0C6FD35F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B7408-CB8C-EBD0-59DA-34B228E7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1D23C-89A6-97BE-1C61-9B6B359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11D25-7A8E-A083-0EDA-3F0F82AA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631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647E-07C1-AD02-646D-F5132A9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1285B-AF36-267E-1FFA-64982B42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494C-1EBC-2CDD-2B6F-D2E6EF5A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36E96-0D2F-B901-E631-4724A979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13E8C-81FD-1D17-4B67-ED9C48A8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sv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sv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FCA04-55E9-D526-499C-32C14D08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/>
        </p:blipFill>
        <p:spPr>
          <a:xfrm flipH="1">
            <a:off x="3356761" y="4163597"/>
            <a:ext cx="2140317" cy="2589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760" y="3144581"/>
            <a:ext cx="1636722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201625" y="2828905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918904" y="453795"/>
            <a:ext cx="151281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21261636" flipH="1">
            <a:off x="1494914" y="5068253"/>
            <a:ext cx="152898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21328045">
            <a:off x="1116471" y="1358344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477083" y="5139894"/>
            <a:ext cx="136653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7865" t="2591" r="-4990"/>
          <a:stretch/>
        </p:blipFill>
        <p:spPr>
          <a:xfrm>
            <a:off x="4635801" y="762923"/>
            <a:ext cx="1559394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157983">
            <a:off x="9918012" y="978536"/>
            <a:ext cx="144000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902727" y="2424581"/>
            <a:ext cx="150471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393823" y="319172"/>
            <a:ext cx="1555508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6229744" y="1503130"/>
            <a:ext cx="1424681" cy="14400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55F154-4E5A-1FF9-0758-D75BD3EA3C3B}"/>
              </a:ext>
            </a:extLst>
          </p:cNvPr>
          <p:cNvGrpSpPr/>
          <p:nvPr/>
        </p:nvGrpSpPr>
        <p:grpSpPr>
          <a:xfrm>
            <a:off x="59578" y="6089192"/>
            <a:ext cx="623674" cy="663500"/>
            <a:chOff x="110921" y="46441"/>
            <a:chExt cx="497213" cy="505365"/>
          </a:xfrm>
        </p:grpSpPr>
        <p:pic>
          <p:nvPicPr>
            <p:cNvPr id="13" name="Picture 40">
              <a:extLst>
                <a:ext uri="{FF2B5EF4-FFF2-40B4-BE49-F238E27FC236}">
                  <a16:creationId xmlns:a16="http://schemas.microsoft.com/office/drawing/2014/main" id="{EE70EC73-69F1-B536-956E-B019C87A2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13104-9A67-D5CD-0E7C-10419B5F8995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id="{93F34198-E598-35CD-747C-5DB790E7D20F}"/>
              </a:ext>
            </a:extLst>
          </p:cNvPr>
          <p:cNvSpPr/>
          <p:nvPr/>
        </p:nvSpPr>
        <p:spPr>
          <a:xfrm>
            <a:off x="1185842" y="5185850"/>
            <a:ext cx="1636722" cy="1440000"/>
          </a:xfrm>
          <a:prstGeom prst="roundRect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68510" y="3096481"/>
            <a:ext cx="33909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20091 0.44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07135 0.53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26758 0.186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776 -0.100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0.01297 L -0.35026 0.590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54596 -0.104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53295 0.2321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51133 0.5020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18B1BF-4BD3-40FC-9CAF-5727AB05B3AD}"/>
</file>

<file path=customXml/itemProps2.xml><?xml version="1.0" encoding="utf-8"?>
<ds:datastoreItem xmlns:ds="http://schemas.openxmlformats.org/officeDocument/2006/customXml" ds:itemID="{F8A35601-850F-4339-91E0-F6A54F1A9B54}"/>
</file>

<file path=customXml/itemProps3.xml><?xml version="1.0" encoding="utf-8"?>
<ds:datastoreItem xmlns:ds="http://schemas.openxmlformats.org/officeDocument/2006/customXml" ds:itemID="{DEAEF4B2-B803-401F-925D-7222B3118EE7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Марианна Сита</cp:lastModifiedBy>
  <cp:revision>8</cp:revision>
  <dcterms:created xsi:type="dcterms:W3CDTF">2024-12-11T11:33:44Z</dcterms:created>
  <dcterms:modified xsi:type="dcterms:W3CDTF">2024-12-21T22:11:00Z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