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tags" Target="../tags/tag2.xml"/><Relationship Id="rId20" Type="http://schemas.openxmlformats.org/officeDocument/2006/relationships/image" Target="../media/image18.png"/><Relationship Id="rId21" Type="http://schemas.openxmlformats.org/officeDocument/2006/relationships/slideLayout" Target="../slideLayouts/slideLayout2.xml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/>
          <p:cNvSpPr/>
          <p:nvPr/>
        </p:nvSpPr>
        <p:spPr>
          <a:xfrm>
            <a:off x="723157" y="131059"/>
            <a:ext cx="8799434" cy="21406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6" b="8391"/>
          <a:stretch>
            <a:fillRect/>
          </a:stretch>
        </p:blipFill>
        <p:spPr>
          <a:xfrm>
            <a:off x="1191965" y="508003"/>
            <a:ext cx="1765808" cy="1492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15403" r="1405" b="10554"/>
          <a:stretch>
            <a:fillRect/>
          </a:stretch>
        </p:blipFill>
        <p:spPr>
          <a:xfrm flipH="1">
            <a:off x="2846801" y="643836"/>
            <a:ext cx="1715260" cy="13067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t="11147" r="5896" b="14779"/>
          <a:stretch>
            <a:fillRect/>
          </a:stretch>
        </p:blipFill>
        <p:spPr>
          <a:xfrm>
            <a:off x="5959137" y="554166"/>
            <a:ext cx="1715260" cy="13964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5686" y="508003"/>
            <a:ext cx="1626519" cy="1626519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048" y="159703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: округлені кути 6"/>
          <p:cNvSpPr/>
          <p:nvPr/>
        </p:nvSpPr>
        <p:spPr>
          <a:xfrm>
            <a:off x="723157" y="2323423"/>
            <a:ext cx="8799434" cy="21406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/>
          <p:cNvSpPr/>
          <p:nvPr/>
        </p:nvSpPr>
        <p:spPr>
          <a:xfrm>
            <a:off x="723157" y="4497961"/>
            <a:ext cx="8799434" cy="21406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8317" r="4549" b="9623"/>
          <a:stretch>
            <a:fillRect/>
          </a:stretch>
        </p:blipFill>
        <p:spPr>
          <a:xfrm>
            <a:off x="4497205" y="503333"/>
            <a:ext cx="1700565" cy="154603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b="7731"/>
          <a:stretch>
            <a:fillRect/>
          </a:stretch>
        </p:blipFill>
        <p:spPr>
          <a:xfrm>
            <a:off x="1103243" y="2673627"/>
            <a:ext cx="1644091" cy="138987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3" b="9473"/>
          <a:stretch>
            <a:fillRect/>
          </a:stretch>
        </p:blipFill>
        <p:spPr>
          <a:xfrm>
            <a:off x="2559432" y="2718073"/>
            <a:ext cx="1714766" cy="138987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4" b="22262"/>
          <a:stretch>
            <a:fillRect/>
          </a:stretch>
        </p:blipFill>
        <p:spPr>
          <a:xfrm>
            <a:off x="4035481" y="2877183"/>
            <a:ext cx="2073106" cy="118631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 t="6014" r="7738" b="11176"/>
          <a:stretch>
            <a:fillRect/>
          </a:stretch>
        </p:blipFill>
        <p:spPr>
          <a:xfrm>
            <a:off x="6165520" y="2487941"/>
            <a:ext cx="1735352" cy="170015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2" b="6132"/>
          <a:stretch>
            <a:fillRect/>
          </a:stretch>
        </p:blipFill>
        <p:spPr>
          <a:xfrm>
            <a:off x="7900872" y="2718073"/>
            <a:ext cx="1480510" cy="129893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7" b="4977"/>
          <a:stretch>
            <a:fillRect/>
          </a:stretch>
        </p:blipFill>
        <p:spPr>
          <a:xfrm>
            <a:off x="983973" y="4660330"/>
            <a:ext cx="1974110" cy="177761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1" b="10271"/>
          <a:stretch>
            <a:fillRect/>
          </a:stretch>
        </p:blipFill>
        <p:spPr>
          <a:xfrm>
            <a:off x="2999360" y="4870119"/>
            <a:ext cx="1804474" cy="143381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 t="6904" r="6903" b="6904"/>
          <a:stretch>
            <a:fillRect/>
          </a:stretch>
        </p:blipFill>
        <p:spPr>
          <a:xfrm>
            <a:off x="4756897" y="4937715"/>
            <a:ext cx="1370227" cy="142492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2" b="30146"/>
          <a:stretch>
            <a:fillRect/>
          </a:stretch>
        </p:blipFill>
        <p:spPr>
          <a:xfrm rot="21227162">
            <a:off x="6013413" y="4996972"/>
            <a:ext cx="2406293" cy="114950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" t="17104" r="6033" b="12766"/>
          <a:stretch>
            <a:fillRect/>
          </a:stretch>
        </p:blipFill>
        <p:spPr>
          <a:xfrm>
            <a:off x="7915475" y="5022986"/>
            <a:ext cx="1414496" cy="1128079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41" y="1498102"/>
            <a:ext cx="3870648" cy="394447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57" y="131059"/>
            <a:ext cx="794341" cy="809492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0427970" y="6438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22460" y="2134235"/>
            <a:ext cx="2609850" cy="260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2024-06-19T14:47:58Z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EA1E7AB8674B462795C393D4787E1CAA_12</vt:lpwstr>
  </property>
  <property fmtid="{D5CDD505-2E9C-101B-9397-08002B2CF9AE}" pid="3" name="KSOProductBuildVer">
    <vt:lpwstr>1033-12.2.0.17119</vt:lpwstr>
  </property>
</Properties>
</file>