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57" d="100"/>
          <a:sy n="57" d="100"/>
        </p:scale>
        <p:origin x="53" y="52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2DE4C8-7765-4B91-97B8-19F8CF6199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AF3304A-9AEF-49FF-ACFC-471386A0D4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5D2E11-AD38-4B59-B030-5BAEE9691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82D85-E3DD-4892-A2C1-30C503FF7AB9}" type="datetimeFigureOut">
              <a:rPr lang="ru-KZ" smtClean="0"/>
              <a:t>21.07.2024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CAD39A-58E2-41CA-99D9-FC3C95058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36ED52-07AF-4427-B7B7-2E8BB1860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CEACC-CFC1-4071-9DBE-FDD4CF8D99B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2189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48E69C-7371-401D-BB8C-82CF8D9DF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33CE7B7-1BD2-48AA-AAA8-34FEC8BCE2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50ACE5-6AA1-42D9-9170-CCF63BBFF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82D85-E3DD-4892-A2C1-30C503FF7AB9}" type="datetimeFigureOut">
              <a:rPr lang="ru-KZ" smtClean="0"/>
              <a:t>21.07.2024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90AFA2-2A2D-4950-AA30-1FC66348F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93106C-449D-4F6D-80F1-C5802039F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CEACC-CFC1-4071-9DBE-FDD4CF8D99B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10090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8546CF7-65D4-449C-974B-28E822AB1A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1A234EF-E3F9-4685-B62B-A61BE1D434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DF600A-3B11-4CDA-BB9B-349CAB253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82D85-E3DD-4892-A2C1-30C503FF7AB9}" type="datetimeFigureOut">
              <a:rPr lang="ru-KZ" smtClean="0"/>
              <a:t>21.07.2024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4F8D12-EE6C-4CD8-B981-3C16297B3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CE28C8-B355-4C91-824C-8EBA02B79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CEACC-CFC1-4071-9DBE-FDD4CF8D99B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40629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9ECA7C-0EEC-491A-ABF8-57C7FB2C9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523DEA-1227-4BEF-8D01-C312459774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89BF0-7F83-454E-A27C-56CF255EA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82D85-E3DD-4892-A2C1-30C503FF7AB9}" type="datetimeFigureOut">
              <a:rPr lang="ru-KZ" smtClean="0"/>
              <a:t>21.07.2024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9F720C-ADC6-4482-BE2A-66A69F4EE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DC82BE-E824-4AEF-92F3-267043482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CEACC-CFC1-4071-9DBE-FDD4CF8D99B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48985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0BF5BE-CA43-4D7F-AF5F-03DE1475D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01130FD-4CD2-4789-AAE2-2911DA571C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986E7E-3655-40DF-8375-D724A4D84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82D85-E3DD-4892-A2C1-30C503FF7AB9}" type="datetimeFigureOut">
              <a:rPr lang="ru-KZ" smtClean="0"/>
              <a:t>21.07.2024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D1EFE2-A189-4B30-9930-3B32A8E9F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954C77-55B5-4E68-88DC-99E7562E2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CEACC-CFC1-4071-9DBE-FDD4CF8D99B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857545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AC9DA4-DFBC-4ADB-A480-41800DDDF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40ABDF-37B1-4C69-94D1-371B93027B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18129F3-F366-49B2-8464-99E66749DF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19A7BD4-764B-40D5-93E2-5FEFA53B1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82D85-E3DD-4892-A2C1-30C503FF7AB9}" type="datetimeFigureOut">
              <a:rPr lang="ru-KZ" smtClean="0"/>
              <a:t>21.07.2024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79612CA-C5EC-4487-B2EC-676569A8C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01C7F0-CD61-4E1C-9386-29991D1E4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CEACC-CFC1-4071-9DBE-FDD4CF8D99B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3029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03E28D-CAAB-4AD1-8D01-7C6F70EC0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FEFB9EE-F8A1-4FC4-B3DF-E3415E95F0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58B7A1F-EEB7-4977-B020-F31A8A3429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0445F49-E63D-4927-A46C-41FFAEDA97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F4626EA-D6F1-42AC-B836-19FDB39D10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66F9032-A441-4DC1-BE75-43E30CAE5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82D85-E3DD-4892-A2C1-30C503FF7AB9}" type="datetimeFigureOut">
              <a:rPr lang="ru-KZ" smtClean="0"/>
              <a:t>21.07.2024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59D6AAA-6A09-4DB4-A5C1-0BA4A3C31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C12CEB8-46FC-4F8E-A764-489D317DC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CEACC-CFC1-4071-9DBE-FDD4CF8D99B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11605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B68837-E259-4BF9-8899-72C5C4AFA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5AF9BDB-03C2-44F3-93C3-9BC7853C2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82D85-E3DD-4892-A2C1-30C503FF7AB9}" type="datetimeFigureOut">
              <a:rPr lang="ru-KZ" smtClean="0"/>
              <a:t>21.07.2024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1C785B3-D6B6-4696-8690-BB5E6D013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9B04203-4045-4A41-8651-0EF8BDC80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CEACC-CFC1-4071-9DBE-FDD4CF8D99B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71345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1C70220-2BE1-44AB-AB63-6FA6A9059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82D85-E3DD-4892-A2C1-30C503FF7AB9}" type="datetimeFigureOut">
              <a:rPr lang="ru-KZ" smtClean="0"/>
              <a:t>21.07.2024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1BBA144-E2D7-48CA-BD77-74995B756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4081870-058D-4D00-848A-3B2B45274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CEACC-CFC1-4071-9DBE-FDD4CF8D99B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16414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7FC649-A0A2-4EF5-942F-93FFF1AF5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5C6C49-A221-4FFA-8A42-C603ACBE87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FFFC0A2-5E79-45EA-9863-2BA30D9514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B9AA9F-4E84-430D-9978-8A3286D7F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82D85-E3DD-4892-A2C1-30C503FF7AB9}" type="datetimeFigureOut">
              <a:rPr lang="ru-KZ" smtClean="0"/>
              <a:t>21.07.2024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8C68A98-23F7-42BE-9B81-239147E8D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BF35165-2D54-41B3-BBC9-8EB624B5A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CEACC-CFC1-4071-9DBE-FDD4CF8D99B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26455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31DE0B-407F-40D4-BA00-A99A78399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04E8049-9221-49EB-AAD5-4D6BF7DA08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70A0D63-716E-481F-A974-7745C387AC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8FE643A-D346-49F9-9D0A-B2229A24B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82D85-E3DD-4892-A2C1-30C503FF7AB9}" type="datetimeFigureOut">
              <a:rPr lang="ru-KZ" smtClean="0"/>
              <a:t>21.07.2024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B9F62BB-3F83-4C78-B4BB-9754E53DF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CCA5D5F-28AF-450C-9301-67A5F2891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CEACC-CFC1-4071-9DBE-FDD4CF8D99B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72657173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2B8BDB-DFC4-449D-B282-EACA0580B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5FDC5C-E196-4ED8-A1CA-F1F275DFE6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8BA367-9D01-4393-B004-6EA8048503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682D85-E3DD-4892-A2C1-30C503FF7AB9}" type="datetimeFigureOut">
              <a:rPr lang="ru-KZ" smtClean="0"/>
              <a:t>21.07.2024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2F32DE-8776-44DC-BCB4-4283D232E6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BDCF13-0773-448E-8F58-B33EBA8DAB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1CEACC-CFC1-4071-9DBE-FDD4CF8D99B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528574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фон">
            <a:extLst>
              <a:ext uri="{FF2B5EF4-FFF2-40B4-BE49-F238E27FC236}">
                <a16:creationId xmlns:a16="http://schemas.microsoft.com/office/drawing/2014/main" id="{27E2F04E-F374-460B-A12E-30B9E8259C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031"/>
            <a:ext cx="12192000" cy="6966857"/>
          </a:xfrm>
          <a:prstGeom prst="rect">
            <a:avLst/>
          </a:prstGeom>
        </p:spPr>
      </p:pic>
      <p:pic>
        <p:nvPicPr>
          <p:cNvPr id="2" name="Google Shape;84;p1">
            <a:extLst>
              <a:ext uri="{FF2B5EF4-FFF2-40B4-BE49-F238E27FC236}">
                <a16:creationId xmlns:a16="http://schemas.microsoft.com/office/drawing/2014/main" id="{C330155C-025D-4601-B07A-ABEA43947F7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94475" y="-39329"/>
            <a:ext cx="997525" cy="9270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358B71B7-921F-4D24-82F5-6798C22F4A1E}"/>
              </a:ext>
            </a:extLst>
          </p:cNvPr>
          <p:cNvSpPr/>
          <p:nvPr/>
        </p:nvSpPr>
        <p:spPr>
          <a:xfrm>
            <a:off x="929450" y="364500"/>
            <a:ext cx="1800000" cy="1800000"/>
          </a:xfrm>
          <a:prstGeom prst="roundRect">
            <a:avLst/>
          </a:prstGeom>
          <a:solidFill>
            <a:schemeClr val="bg1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85D1BFCF-83E4-47AD-93CB-547DC64FE4B2}"/>
              </a:ext>
            </a:extLst>
          </p:cNvPr>
          <p:cNvSpPr/>
          <p:nvPr/>
        </p:nvSpPr>
        <p:spPr>
          <a:xfrm>
            <a:off x="3109257" y="364500"/>
            <a:ext cx="1800000" cy="1800000"/>
          </a:xfrm>
          <a:prstGeom prst="roundRect">
            <a:avLst/>
          </a:prstGeom>
          <a:solidFill>
            <a:schemeClr val="bg1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EAE735A1-FA85-424D-B64F-C10C58DEC4FD}"/>
              </a:ext>
            </a:extLst>
          </p:cNvPr>
          <p:cNvSpPr/>
          <p:nvPr/>
        </p:nvSpPr>
        <p:spPr>
          <a:xfrm>
            <a:off x="5289063" y="364500"/>
            <a:ext cx="1800000" cy="1800000"/>
          </a:xfrm>
          <a:prstGeom prst="roundRect">
            <a:avLst/>
          </a:prstGeom>
          <a:solidFill>
            <a:schemeClr val="bg1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C6BA5212-CBEA-4910-A584-C0532D550C20}"/>
              </a:ext>
            </a:extLst>
          </p:cNvPr>
          <p:cNvSpPr/>
          <p:nvPr/>
        </p:nvSpPr>
        <p:spPr>
          <a:xfrm>
            <a:off x="921278" y="2529000"/>
            <a:ext cx="1800000" cy="1800000"/>
          </a:xfrm>
          <a:prstGeom prst="roundRect">
            <a:avLst/>
          </a:prstGeom>
          <a:solidFill>
            <a:schemeClr val="bg1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70E5E718-24FF-44FB-B084-CBEA3A911483}"/>
              </a:ext>
            </a:extLst>
          </p:cNvPr>
          <p:cNvSpPr/>
          <p:nvPr/>
        </p:nvSpPr>
        <p:spPr>
          <a:xfrm>
            <a:off x="3102654" y="2529000"/>
            <a:ext cx="1800000" cy="1800000"/>
          </a:xfrm>
          <a:prstGeom prst="roundRect">
            <a:avLst/>
          </a:prstGeom>
          <a:solidFill>
            <a:schemeClr val="bg1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03C680CC-DEFB-4660-9387-5780DE22C5DA}"/>
              </a:ext>
            </a:extLst>
          </p:cNvPr>
          <p:cNvSpPr/>
          <p:nvPr/>
        </p:nvSpPr>
        <p:spPr>
          <a:xfrm>
            <a:off x="5284030" y="2529000"/>
            <a:ext cx="1800000" cy="1800000"/>
          </a:xfrm>
          <a:prstGeom prst="roundRect">
            <a:avLst/>
          </a:prstGeom>
          <a:solidFill>
            <a:schemeClr val="bg1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65C4E774-FD99-496F-965A-9FB4F59556B3}"/>
              </a:ext>
            </a:extLst>
          </p:cNvPr>
          <p:cNvSpPr/>
          <p:nvPr/>
        </p:nvSpPr>
        <p:spPr>
          <a:xfrm>
            <a:off x="921278" y="4693500"/>
            <a:ext cx="1800000" cy="1800000"/>
          </a:xfrm>
          <a:prstGeom prst="roundRect">
            <a:avLst/>
          </a:prstGeom>
          <a:solidFill>
            <a:schemeClr val="bg1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2F96FFB3-4E6C-4C07-BAD6-A2C4C340B746}"/>
              </a:ext>
            </a:extLst>
          </p:cNvPr>
          <p:cNvSpPr/>
          <p:nvPr/>
        </p:nvSpPr>
        <p:spPr>
          <a:xfrm>
            <a:off x="3102654" y="4693500"/>
            <a:ext cx="1800000" cy="1800000"/>
          </a:xfrm>
          <a:prstGeom prst="roundRect">
            <a:avLst/>
          </a:prstGeom>
          <a:solidFill>
            <a:schemeClr val="bg1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id="{9CFC47A0-99D4-42FB-B1DD-EC74E9F47B45}"/>
              </a:ext>
            </a:extLst>
          </p:cNvPr>
          <p:cNvSpPr/>
          <p:nvPr/>
        </p:nvSpPr>
        <p:spPr>
          <a:xfrm>
            <a:off x="5284030" y="4693500"/>
            <a:ext cx="1800000" cy="1800000"/>
          </a:xfrm>
          <a:prstGeom prst="roundRect">
            <a:avLst/>
          </a:prstGeom>
          <a:solidFill>
            <a:schemeClr val="bg1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62" name="медаль">
            <a:extLst>
              <a:ext uri="{FF2B5EF4-FFF2-40B4-BE49-F238E27FC236}">
                <a16:creationId xmlns:a16="http://schemas.microsoft.com/office/drawing/2014/main" id="{347678B3-1621-448F-AEDB-D0EEF3D9EC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655" y="4651501"/>
            <a:ext cx="1842600" cy="1901136"/>
          </a:xfrm>
          <a:prstGeom prst="rect">
            <a:avLst/>
          </a:prstGeom>
        </p:spPr>
      </p:pic>
      <p:pic>
        <p:nvPicPr>
          <p:cNvPr id="42" name="лягуш">
            <a:extLst>
              <a:ext uri="{FF2B5EF4-FFF2-40B4-BE49-F238E27FC236}">
                <a16:creationId xmlns:a16="http://schemas.microsoft.com/office/drawing/2014/main" id="{618E89DE-0E3F-4104-9696-58E0D2B737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51" y="4866339"/>
            <a:ext cx="1539920" cy="1539920"/>
          </a:xfrm>
          <a:prstGeom prst="rect">
            <a:avLst/>
          </a:prstGeom>
        </p:spPr>
      </p:pic>
      <p:pic>
        <p:nvPicPr>
          <p:cNvPr id="48" name="кукуш">
            <a:extLst>
              <a:ext uri="{FF2B5EF4-FFF2-40B4-BE49-F238E27FC236}">
                <a16:creationId xmlns:a16="http://schemas.microsoft.com/office/drawing/2014/main" id="{B045EA66-13B3-4B46-85A5-20D1C1678B6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537" y="4733284"/>
            <a:ext cx="1800000" cy="1800000"/>
          </a:xfrm>
          <a:prstGeom prst="rect">
            <a:avLst/>
          </a:prstGeom>
        </p:spPr>
      </p:pic>
      <p:pic>
        <p:nvPicPr>
          <p:cNvPr id="40" name="окош">
            <a:extLst>
              <a:ext uri="{FF2B5EF4-FFF2-40B4-BE49-F238E27FC236}">
                <a16:creationId xmlns:a16="http://schemas.microsoft.com/office/drawing/2014/main" id="{52AF5308-CE2A-44C8-97D7-1D520E81C7D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806" y="369797"/>
            <a:ext cx="1800000" cy="1800000"/>
          </a:xfrm>
          <a:prstGeom prst="rect">
            <a:avLst/>
          </a:prstGeom>
        </p:spPr>
      </p:pic>
      <p:pic>
        <p:nvPicPr>
          <p:cNvPr id="46" name="ладошка">
            <a:extLst>
              <a:ext uri="{FF2B5EF4-FFF2-40B4-BE49-F238E27FC236}">
                <a16:creationId xmlns:a16="http://schemas.microsoft.com/office/drawing/2014/main" id="{EB96F513-E24F-4F1F-8CC4-B330A8E7E10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945" y="379177"/>
            <a:ext cx="1800000" cy="1800000"/>
          </a:xfrm>
          <a:prstGeom prst="rect">
            <a:avLst/>
          </a:prstGeom>
        </p:spPr>
      </p:pic>
      <p:pic>
        <p:nvPicPr>
          <p:cNvPr id="52" name="дед">
            <a:extLst>
              <a:ext uri="{FF2B5EF4-FFF2-40B4-BE49-F238E27FC236}">
                <a16:creationId xmlns:a16="http://schemas.microsoft.com/office/drawing/2014/main" id="{147CA118-C2E9-45E8-AED5-682C7803C6A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714" y="2540398"/>
            <a:ext cx="1800000" cy="1800000"/>
          </a:xfrm>
          <a:prstGeom prst="rect">
            <a:avLst/>
          </a:prstGeom>
        </p:spPr>
      </p:pic>
      <p:pic>
        <p:nvPicPr>
          <p:cNvPr id="38" name="мышка">
            <a:extLst>
              <a:ext uri="{FF2B5EF4-FFF2-40B4-BE49-F238E27FC236}">
                <a16:creationId xmlns:a16="http://schemas.microsoft.com/office/drawing/2014/main" id="{815DDA7F-3C8D-4432-B91E-90D4E72BBEA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417" y="2587930"/>
            <a:ext cx="1800000" cy="1800000"/>
          </a:xfrm>
          <a:prstGeom prst="rect">
            <a:avLst/>
          </a:prstGeom>
        </p:spPr>
      </p:pic>
      <p:pic>
        <p:nvPicPr>
          <p:cNvPr id="82" name="кошка">
            <a:extLst>
              <a:ext uri="{FF2B5EF4-FFF2-40B4-BE49-F238E27FC236}">
                <a16:creationId xmlns:a16="http://schemas.microsoft.com/office/drawing/2014/main" id="{626C86DD-5F6E-423C-9F89-BAD8CFD767D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670" y="2510175"/>
            <a:ext cx="1752064" cy="1800000"/>
          </a:xfrm>
          <a:prstGeom prst="rect">
            <a:avLst/>
          </a:prstGeom>
        </p:spPr>
      </p:pic>
      <p:grpSp>
        <p:nvGrpSpPr>
          <p:cNvPr id="3" name="баб">
            <a:extLst>
              <a:ext uri="{FF2B5EF4-FFF2-40B4-BE49-F238E27FC236}">
                <a16:creationId xmlns:a16="http://schemas.microsoft.com/office/drawing/2014/main" id="{87206FB1-6737-43EE-8D60-AAE31B121EC9}"/>
              </a:ext>
            </a:extLst>
          </p:cNvPr>
          <p:cNvGrpSpPr/>
          <p:nvPr/>
        </p:nvGrpSpPr>
        <p:grpSpPr>
          <a:xfrm>
            <a:off x="5288730" y="2525155"/>
            <a:ext cx="1819854" cy="1834430"/>
            <a:chOff x="6574806" y="2490780"/>
            <a:chExt cx="1819854" cy="1834430"/>
          </a:xfrm>
        </p:grpSpPr>
        <p:sp>
          <p:nvSpPr>
            <p:cNvPr id="51" name="Прямоугольник: скругленные углы 50">
              <a:extLst>
                <a:ext uri="{FF2B5EF4-FFF2-40B4-BE49-F238E27FC236}">
                  <a16:creationId xmlns:a16="http://schemas.microsoft.com/office/drawing/2014/main" id="{DAF3A186-C6C9-4D26-BCFD-8A813E879360}"/>
                </a:ext>
              </a:extLst>
            </p:cNvPr>
            <p:cNvSpPr/>
            <p:nvPr/>
          </p:nvSpPr>
          <p:spPr>
            <a:xfrm>
              <a:off x="6574806" y="2490780"/>
              <a:ext cx="1800000" cy="1800000"/>
            </a:xfrm>
            <a:prstGeom prst="round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59" name="чб бабушка">
              <a:extLst>
                <a:ext uri="{FF2B5EF4-FFF2-40B4-BE49-F238E27FC236}">
                  <a16:creationId xmlns:a16="http://schemas.microsoft.com/office/drawing/2014/main" id="{1646EFDF-604F-43B7-AD7C-FA510DA32B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4660" y="2525210"/>
              <a:ext cx="1800000" cy="1800000"/>
            </a:xfrm>
            <a:prstGeom prst="rect">
              <a:avLst/>
            </a:prstGeom>
          </p:spPr>
        </p:pic>
      </p:grpSp>
      <p:grpSp>
        <p:nvGrpSpPr>
          <p:cNvPr id="5" name="дед">
            <a:extLst>
              <a:ext uri="{FF2B5EF4-FFF2-40B4-BE49-F238E27FC236}">
                <a16:creationId xmlns:a16="http://schemas.microsoft.com/office/drawing/2014/main" id="{E4BB3272-2002-41D1-AD7C-6B36B8CC6696}"/>
              </a:ext>
            </a:extLst>
          </p:cNvPr>
          <p:cNvGrpSpPr/>
          <p:nvPr/>
        </p:nvGrpSpPr>
        <p:grpSpPr>
          <a:xfrm>
            <a:off x="3109257" y="4692698"/>
            <a:ext cx="1880414" cy="1813716"/>
            <a:chOff x="2047155" y="4435366"/>
            <a:chExt cx="1880414" cy="1813716"/>
          </a:xfrm>
        </p:grpSpPr>
        <p:sp>
          <p:nvSpPr>
            <p:cNvPr id="75" name="Прямоугольник: скругленные углы 74">
              <a:extLst>
                <a:ext uri="{FF2B5EF4-FFF2-40B4-BE49-F238E27FC236}">
                  <a16:creationId xmlns:a16="http://schemas.microsoft.com/office/drawing/2014/main" id="{7B4FBED6-7C25-40C6-A056-431C4C6E8CE2}"/>
                </a:ext>
              </a:extLst>
            </p:cNvPr>
            <p:cNvSpPr/>
            <p:nvPr/>
          </p:nvSpPr>
          <p:spPr>
            <a:xfrm>
              <a:off x="2047155" y="4449082"/>
              <a:ext cx="1800000" cy="1800000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tint val="66000"/>
                    <a:satMod val="160000"/>
                  </a:schemeClr>
                </a:gs>
                <a:gs pos="50000">
                  <a:schemeClr val="accent6">
                    <a:tint val="44500"/>
                    <a:satMod val="160000"/>
                  </a:schemeClr>
                </a:gs>
                <a:gs pos="100000">
                  <a:schemeClr val="accent6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60" name="чб дедушка">
              <a:extLst>
                <a:ext uri="{FF2B5EF4-FFF2-40B4-BE49-F238E27FC236}">
                  <a16:creationId xmlns:a16="http://schemas.microsoft.com/office/drawing/2014/main" id="{D82740DD-509C-4E39-8768-598F9C138B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7569" y="4435366"/>
              <a:ext cx="1800000" cy="1800000"/>
            </a:xfrm>
            <a:prstGeom prst="rect">
              <a:avLst/>
            </a:prstGeom>
          </p:spPr>
        </p:pic>
      </p:grpSp>
      <p:grpSp>
        <p:nvGrpSpPr>
          <p:cNvPr id="10" name="лягуш">
            <a:extLst>
              <a:ext uri="{FF2B5EF4-FFF2-40B4-BE49-F238E27FC236}">
                <a16:creationId xmlns:a16="http://schemas.microsoft.com/office/drawing/2014/main" id="{7EAB4F95-9044-4741-B213-F284ADDE3E30}"/>
              </a:ext>
            </a:extLst>
          </p:cNvPr>
          <p:cNvGrpSpPr/>
          <p:nvPr/>
        </p:nvGrpSpPr>
        <p:grpSpPr>
          <a:xfrm>
            <a:off x="3109318" y="364463"/>
            <a:ext cx="1800000" cy="1800000"/>
            <a:chOff x="3094671" y="362377"/>
            <a:chExt cx="1800000" cy="1800000"/>
          </a:xfrm>
        </p:grpSpPr>
        <p:sp>
          <p:nvSpPr>
            <p:cNvPr id="66" name="Прямоугольник: скругленные углы 65">
              <a:extLst>
                <a:ext uri="{FF2B5EF4-FFF2-40B4-BE49-F238E27FC236}">
                  <a16:creationId xmlns:a16="http://schemas.microsoft.com/office/drawing/2014/main" id="{6A5FD1FB-35B8-4978-B29A-A2B8ABB224BE}"/>
                </a:ext>
              </a:extLst>
            </p:cNvPr>
            <p:cNvSpPr/>
            <p:nvPr/>
          </p:nvSpPr>
          <p:spPr>
            <a:xfrm>
              <a:off x="3094671" y="362377"/>
              <a:ext cx="1800000" cy="1800000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55" name="чб лягуш">
              <a:extLst>
                <a:ext uri="{FF2B5EF4-FFF2-40B4-BE49-F238E27FC236}">
                  <a16:creationId xmlns:a16="http://schemas.microsoft.com/office/drawing/2014/main" id="{132D821D-8187-410C-8740-D4202F814CC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0434" y="424238"/>
              <a:ext cx="1631983" cy="1631983"/>
            </a:xfrm>
            <a:prstGeom prst="rect">
              <a:avLst/>
            </a:prstGeom>
          </p:spPr>
        </p:pic>
      </p:grpSp>
      <p:grpSp>
        <p:nvGrpSpPr>
          <p:cNvPr id="11" name="ладошка">
            <a:extLst>
              <a:ext uri="{FF2B5EF4-FFF2-40B4-BE49-F238E27FC236}">
                <a16:creationId xmlns:a16="http://schemas.microsoft.com/office/drawing/2014/main" id="{38DEA847-9963-4AE0-A9F0-75A0C2B778F5}"/>
              </a:ext>
            </a:extLst>
          </p:cNvPr>
          <p:cNvGrpSpPr/>
          <p:nvPr/>
        </p:nvGrpSpPr>
        <p:grpSpPr>
          <a:xfrm>
            <a:off x="920232" y="4668686"/>
            <a:ext cx="1945614" cy="1829820"/>
            <a:chOff x="899005" y="4686115"/>
            <a:chExt cx="1945614" cy="1829820"/>
          </a:xfrm>
        </p:grpSpPr>
        <p:sp>
          <p:nvSpPr>
            <p:cNvPr id="74" name="Прямоугольник: скругленные углы 73">
              <a:extLst>
                <a:ext uri="{FF2B5EF4-FFF2-40B4-BE49-F238E27FC236}">
                  <a16:creationId xmlns:a16="http://schemas.microsoft.com/office/drawing/2014/main" id="{239A658E-B995-404F-A11A-CC5FD570F0EF}"/>
                </a:ext>
              </a:extLst>
            </p:cNvPr>
            <p:cNvSpPr/>
            <p:nvPr/>
          </p:nvSpPr>
          <p:spPr>
            <a:xfrm>
              <a:off x="899005" y="4715935"/>
              <a:ext cx="1800000" cy="1800000"/>
            </a:xfrm>
            <a:prstGeom prst="roundRect">
              <a:avLst/>
            </a:prstGeom>
            <a:gradFill flip="none" rotWithShape="1">
              <a:gsLst>
                <a:gs pos="0">
                  <a:srgbClr val="0070C0">
                    <a:tint val="66000"/>
                    <a:satMod val="160000"/>
                  </a:srgbClr>
                </a:gs>
                <a:gs pos="50000">
                  <a:srgbClr val="0070C0">
                    <a:tint val="44500"/>
                    <a:satMod val="160000"/>
                  </a:srgbClr>
                </a:gs>
                <a:gs pos="100000">
                  <a:srgbClr val="0070C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57" name="чб ладошка">
              <a:extLst>
                <a:ext uri="{FF2B5EF4-FFF2-40B4-BE49-F238E27FC236}">
                  <a16:creationId xmlns:a16="http://schemas.microsoft.com/office/drawing/2014/main" id="{5BCE03EB-80C8-4085-9AC7-C7F6A081656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4619" y="4686115"/>
              <a:ext cx="1800000" cy="1800000"/>
            </a:xfrm>
            <a:prstGeom prst="rect">
              <a:avLst/>
            </a:prstGeom>
          </p:spPr>
        </p:pic>
      </p:grpSp>
      <p:grpSp>
        <p:nvGrpSpPr>
          <p:cNvPr id="12" name="кукушка">
            <a:extLst>
              <a:ext uri="{FF2B5EF4-FFF2-40B4-BE49-F238E27FC236}">
                <a16:creationId xmlns:a16="http://schemas.microsoft.com/office/drawing/2014/main" id="{B50A857F-BB7A-49C7-A83C-2B0986F97267}"/>
              </a:ext>
            </a:extLst>
          </p:cNvPr>
          <p:cNvGrpSpPr/>
          <p:nvPr/>
        </p:nvGrpSpPr>
        <p:grpSpPr>
          <a:xfrm>
            <a:off x="3097440" y="2528198"/>
            <a:ext cx="1837089" cy="1878070"/>
            <a:chOff x="3124597" y="2521367"/>
            <a:chExt cx="1837089" cy="1878070"/>
          </a:xfrm>
        </p:grpSpPr>
        <p:sp>
          <p:nvSpPr>
            <p:cNvPr id="71" name="Прямоугольник: скругленные углы 70">
              <a:extLst>
                <a:ext uri="{FF2B5EF4-FFF2-40B4-BE49-F238E27FC236}">
                  <a16:creationId xmlns:a16="http://schemas.microsoft.com/office/drawing/2014/main" id="{8FF24CC4-55F6-407C-A926-BD7E3BAE693C}"/>
                </a:ext>
              </a:extLst>
            </p:cNvPr>
            <p:cNvSpPr/>
            <p:nvPr/>
          </p:nvSpPr>
          <p:spPr>
            <a:xfrm>
              <a:off x="3124597" y="2521367"/>
              <a:ext cx="1800000" cy="1800000"/>
            </a:xfrm>
            <a:prstGeom prst="roundRect">
              <a:avLst/>
            </a:prstGeom>
            <a:gradFill flip="none" rotWithShape="1">
              <a:gsLst>
                <a:gs pos="0">
                  <a:schemeClr val="accent4">
                    <a:lumMod val="110000"/>
                    <a:satMod val="105000"/>
                    <a:tint val="67000"/>
                  </a:schemeClr>
                </a:gs>
                <a:gs pos="50000">
                  <a:schemeClr val="accent4">
                    <a:lumMod val="105000"/>
                    <a:satMod val="103000"/>
                    <a:tint val="73000"/>
                  </a:schemeClr>
                </a:gs>
                <a:gs pos="100000">
                  <a:schemeClr val="accent4">
                    <a:lumMod val="105000"/>
                    <a:satMod val="109000"/>
                    <a:tint val="81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58" name="чб кукушка">
              <a:extLst>
                <a:ext uri="{FF2B5EF4-FFF2-40B4-BE49-F238E27FC236}">
                  <a16:creationId xmlns:a16="http://schemas.microsoft.com/office/drawing/2014/main" id="{67CBB145-1764-4496-A6EC-D284D241264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1686" y="2599437"/>
              <a:ext cx="1800000" cy="1800000"/>
            </a:xfrm>
            <a:prstGeom prst="rect">
              <a:avLst/>
            </a:prstGeom>
          </p:spPr>
        </p:pic>
      </p:grpSp>
      <p:grpSp>
        <p:nvGrpSpPr>
          <p:cNvPr id="13" name="кошка">
            <a:extLst>
              <a:ext uri="{FF2B5EF4-FFF2-40B4-BE49-F238E27FC236}">
                <a16:creationId xmlns:a16="http://schemas.microsoft.com/office/drawing/2014/main" id="{4063CEC2-1079-4BB6-AE12-6EA8DDFB195A}"/>
              </a:ext>
            </a:extLst>
          </p:cNvPr>
          <p:cNvGrpSpPr/>
          <p:nvPr/>
        </p:nvGrpSpPr>
        <p:grpSpPr>
          <a:xfrm>
            <a:off x="5288730" y="346765"/>
            <a:ext cx="1830753" cy="1823032"/>
            <a:chOff x="5278244" y="346961"/>
            <a:chExt cx="1830753" cy="1823032"/>
          </a:xfrm>
        </p:grpSpPr>
        <p:sp>
          <p:nvSpPr>
            <p:cNvPr id="81" name="Прямоугольник: скругленные углы 80">
              <a:extLst>
                <a:ext uri="{FF2B5EF4-FFF2-40B4-BE49-F238E27FC236}">
                  <a16:creationId xmlns:a16="http://schemas.microsoft.com/office/drawing/2014/main" id="{563CE02C-73B4-474E-813D-E575E0433EAA}"/>
                </a:ext>
              </a:extLst>
            </p:cNvPr>
            <p:cNvSpPr/>
            <p:nvPr/>
          </p:nvSpPr>
          <p:spPr>
            <a:xfrm>
              <a:off x="5278244" y="369993"/>
              <a:ext cx="1800000" cy="1800000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56" name="чб кошка">
              <a:extLst>
                <a:ext uri="{FF2B5EF4-FFF2-40B4-BE49-F238E27FC236}">
                  <a16:creationId xmlns:a16="http://schemas.microsoft.com/office/drawing/2014/main" id="{9B253790-4BDF-414A-96D1-DBCFC2D171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6933" y="346961"/>
              <a:ext cx="1752064" cy="1800000"/>
            </a:xfrm>
            <a:prstGeom prst="rect">
              <a:avLst/>
            </a:prstGeom>
          </p:spPr>
        </p:pic>
      </p:grpSp>
      <p:grpSp>
        <p:nvGrpSpPr>
          <p:cNvPr id="15" name="окошко">
            <a:extLst>
              <a:ext uri="{FF2B5EF4-FFF2-40B4-BE49-F238E27FC236}">
                <a16:creationId xmlns:a16="http://schemas.microsoft.com/office/drawing/2014/main" id="{16CAB0F6-4D38-4E38-A458-A6F4D752533E}"/>
              </a:ext>
            </a:extLst>
          </p:cNvPr>
          <p:cNvGrpSpPr/>
          <p:nvPr/>
        </p:nvGrpSpPr>
        <p:grpSpPr>
          <a:xfrm>
            <a:off x="910897" y="2524053"/>
            <a:ext cx="1817702" cy="1821732"/>
            <a:chOff x="-93874" y="2385381"/>
            <a:chExt cx="1817702" cy="1821732"/>
          </a:xfrm>
        </p:grpSpPr>
        <p:sp>
          <p:nvSpPr>
            <p:cNvPr id="73" name="Прямоугольник: скругленные углы 72">
              <a:extLst>
                <a:ext uri="{FF2B5EF4-FFF2-40B4-BE49-F238E27FC236}">
                  <a16:creationId xmlns:a16="http://schemas.microsoft.com/office/drawing/2014/main" id="{6A0C8559-61E4-4717-BC1E-B40F1FFD0B05}"/>
                </a:ext>
              </a:extLst>
            </p:cNvPr>
            <p:cNvSpPr/>
            <p:nvPr/>
          </p:nvSpPr>
          <p:spPr>
            <a:xfrm>
              <a:off x="-93874" y="2385381"/>
              <a:ext cx="1800000" cy="1800000"/>
            </a:xfrm>
            <a:prstGeom prst="round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54" name="чб окошко">
              <a:extLst>
                <a:ext uri="{FF2B5EF4-FFF2-40B4-BE49-F238E27FC236}">
                  <a16:creationId xmlns:a16="http://schemas.microsoft.com/office/drawing/2014/main" id="{4C981F9E-4D60-46E4-8B9B-0A77CFBD191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6172" y="2407113"/>
              <a:ext cx="1800000" cy="1800000"/>
            </a:xfrm>
            <a:prstGeom prst="rect">
              <a:avLst/>
            </a:prstGeom>
          </p:spPr>
        </p:pic>
      </p:grpSp>
      <p:grpSp>
        <p:nvGrpSpPr>
          <p:cNvPr id="14" name="мышка">
            <a:extLst>
              <a:ext uri="{FF2B5EF4-FFF2-40B4-BE49-F238E27FC236}">
                <a16:creationId xmlns:a16="http://schemas.microsoft.com/office/drawing/2014/main" id="{244C4D87-B0D4-4F7E-9B82-8DB85AE5D0DB}"/>
              </a:ext>
            </a:extLst>
          </p:cNvPr>
          <p:cNvGrpSpPr/>
          <p:nvPr/>
        </p:nvGrpSpPr>
        <p:grpSpPr>
          <a:xfrm>
            <a:off x="5278806" y="4697868"/>
            <a:ext cx="1847257" cy="1833112"/>
            <a:chOff x="5281634" y="4686642"/>
            <a:chExt cx="1847257" cy="1833112"/>
          </a:xfrm>
        </p:grpSpPr>
        <p:sp>
          <p:nvSpPr>
            <p:cNvPr id="76" name="Прямоугольник: скругленные углы 75">
              <a:extLst>
                <a:ext uri="{FF2B5EF4-FFF2-40B4-BE49-F238E27FC236}">
                  <a16:creationId xmlns:a16="http://schemas.microsoft.com/office/drawing/2014/main" id="{43F93349-2CDC-458A-8EBB-3CBDDBF17887}"/>
                </a:ext>
              </a:extLst>
            </p:cNvPr>
            <p:cNvSpPr/>
            <p:nvPr/>
          </p:nvSpPr>
          <p:spPr>
            <a:xfrm>
              <a:off x="5281634" y="4686642"/>
              <a:ext cx="1800000" cy="1800000"/>
            </a:xfrm>
            <a:prstGeom prst="roundRect">
              <a:avLst/>
            </a:prstGeom>
            <a:gradFill flip="none" rotWithShape="1">
              <a:gsLst>
                <a:gs pos="0">
                  <a:srgbClr val="7030A0">
                    <a:tint val="66000"/>
                    <a:satMod val="160000"/>
                  </a:srgbClr>
                </a:gs>
                <a:gs pos="50000">
                  <a:srgbClr val="7030A0">
                    <a:tint val="44500"/>
                    <a:satMod val="160000"/>
                  </a:srgbClr>
                </a:gs>
                <a:gs pos="100000">
                  <a:srgbClr val="7030A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53" name="чб мышка">
              <a:extLst>
                <a:ext uri="{FF2B5EF4-FFF2-40B4-BE49-F238E27FC236}">
                  <a16:creationId xmlns:a16="http://schemas.microsoft.com/office/drawing/2014/main" id="{3FDA35E2-72F6-4148-ADBA-7F2CF7B930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8891" y="4719754"/>
              <a:ext cx="1800000" cy="1800000"/>
            </a:xfrm>
            <a:prstGeom prst="rect">
              <a:avLst/>
            </a:prstGeom>
          </p:spPr>
        </p:pic>
      </p:grpSp>
      <p:pic>
        <p:nvPicPr>
          <p:cNvPr id="61" name="баб">
            <a:extLst>
              <a:ext uri="{FF2B5EF4-FFF2-40B4-BE49-F238E27FC236}">
                <a16:creationId xmlns:a16="http://schemas.microsoft.com/office/drawing/2014/main" id="{79B075AC-868D-493F-9A4C-E724AEC643E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19" y="386232"/>
            <a:ext cx="1800000" cy="1800000"/>
          </a:xfrm>
          <a:prstGeom prst="rect">
            <a:avLst/>
          </a:prstGeom>
        </p:spPr>
      </p:pic>
      <p:sp>
        <p:nvSpPr>
          <p:cNvPr id="68" name="старт">
            <a:extLst>
              <a:ext uri="{FF2B5EF4-FFF2-40B4-BE49-F238E27FC236}">
                <a16:creationId xmlns:a16="http://schemas.microsoft.com/office/drawing/2014/main" id="{32B551CF-EC87-417A-A227-87174CD7BB4F}"/>
              </a:ext>
            </a:extLst>
          </p:cNvPr>
          <p:cNvSpPr/>
          <p:nvPr/>
        </p:nvSpPr>
        <p:spPr>
          <a:xfrm>
            <a:off x="929450" y="359553"/>
            <a:ext cx="1800000" cy="1800000"/>
          </a:xfrm>
          <a:prstGeom prst="roundRect">
            <a:avLst/>
          </a:prstGeom>
          <a:solidFill>
            <a:schemeClr val="bg1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СТАРТ</a:t>
            </a:r>
            <a:endParaRPr lang="ru-KZ" sz="3200" b="1" dirty="0"/>
          </a:p>
        </p:txBody>
      </p:sp>
      <p:pic>
        <p:nvPicPr>
          <p:cNvPr id="83" name="Picture 82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936901" y="1994439"/>
            <a:ext cx="3505200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755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6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</cp:revision>
  <dcterms:created xsi:type="dcterms:W3CDTF">2024-07-21T02:21:41Z</dcterms:created>
  <dcterms:modified xsi:type="dcterms:W3CDTF">2024-07-21T03:46:44Z</dcterms:modified>
</cp:coreProperties>
</file>