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  <p:pic>
        <p:nvPicPr>
          <p:cNvPr id="4107" name="Picture 410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" y="2242952"/>
            <a:ext cx="13620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2DF6A8-BA6E-4173-B102-DBD63CCA9544}"/>
</file>

<file path=customXml/itemProps2.xml><?xml version="1.0" encoding="utf-8"?>
<ds:datastoreItem xmlns:ds="http://schemas.openxmlformats.org/officeDocument/2006/customXml" ds:itemID="{3B751310-D3FC-4042-99AB-A60A04A143E5}"/>
</file>

<file path=customXml/itemProps3.xml><?xml version="1.0" encoding="utf-8"?>
<ds:datastoreItem xmlns:ds="http://schemas.openxmlformats.org/officeDocument/2006/customXml" ds:itemID="{1B6DCF01-9B2D-4E86-944F-011C84A39259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2024-04-25T09:45:21Z</dcterms:created>
  <dcterms:modified xsi:type="dcterms:W3CDTF">2024-10-31T14:31:46Z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