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952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31800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575" y="2606040"/>
            <a:ext cx="215265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DDE58-2672-44FD-B6FB-968DFE9AFFDF}"/>
</file>

<file path=customXml/itemProps2.xml><?xml version="1.0" encoding="utf-8"?>
<ds:datastoreItem xmlns:ds="http://schemas.openxmlformats.org/officeDocument/2006/customXml" ds:itemID="{6E9514E6-DC6B-4B12-BCE5-024AB9C3C6DC}"/>
</file>

<file path=customXml/itemProps3.xml><?xml version="1.0" encoding="utf-8"?>
<ds:datastoreItem xmlns:ds="http://schemas.openxmlformats.org/officeDocument/2006/customXml" ds:itemID="{F9688FD4-F357-444D-8F6C-09D8379E000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2024-12-17T13:59:46Z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