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6C976-BA9C-4963-AE41-A04E938A602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AE741-99C4-4543-9CB7-A1DCCF35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4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AE741-99C4-4543-9CB7-A1DCCF3591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8105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A98DA-0709-E118-CB74-9470FD328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335F30-55D5-A883-6154-B6FE2FAAB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D68BF-B5EA-8838-C96D-B18DE1C6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10E88-1E25-658F-EC3D-E4D0FC26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EEFA72-8096-6C99-F6EE-E3542AAB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43988-78EB-2F73-94F0-514E23A8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271281-9301-D574-6BFD-AF6280199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A29C1-3CC3-0722-0A2E-DAD29ACA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48271B-E37C-F01E-1702-BA767E28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F8F45-3EC2-CD15-395D-4786EB2C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2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F70A8E-56D4-22A7-9389-A33C2A94B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2F864-029F-71A4-E11E-382332EB0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DC794-7929-3D01-C3FF-0A6FFDD1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11F60-4444-C6C7-8FC0-1CCBB8F0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1F5DA-360F-31B2-68AF-441000F1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CED93-4D6C-D814-4649-DB213066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C410B-1AB8-297E-B9E4-B4FA8F7CE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7763A6-E5F3-015B-AD05-C698F1B8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E5719-33E6-2455-FC68-AEB39E0F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3D3D95-C347-FC72-F2F5-CCA7DA97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8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32DE-0DAD-9CB4-8D52-651F8164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7A7A6-1608-2B9C-5399-76A168D39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166CD-7923-95C1-2408-B91AA646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7D8FE-8279-B1B1-16C2-6E7207EE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EFEFB-F981-0057-63E7-0A4C1CC9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A0D43-9A5B-A08C-2E1E-DFA66736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9666D-AB10-C393-74CB-C70341CFD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55857B-CBF4-4EF5-8DB4-F967C66E4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92C3F3-AB43-6D6A-9CF7-F5298C40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9E68D5-57E1-BDE4-24EC-899B03C6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03DB1-D2DD-062C-4F03-9C038DD4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1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9B38E-8021-29E4-BA3D-93A16E48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AFD4F-BE5D-3DE1-CF87-6DCA41931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C186B-59BB-B721-84A1-2B5BE0F02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984925-D958-5957-EA03-77E74D5C4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F45CEC-A2BD-A250-7E7F-1EC88B5F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AC3B96-2032-4454-0820-E8B5DCDD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CE89FA-DF66-2830-0D77-0F8439E0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338CD8-0EFC-70F0-1768-31E46A79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4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2E27E-714A-EDFC-35A7-D65446FE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7B424B-5B5E-89DF-477D-DA9EAC57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B9DD4C-E5F2-133B-95DE-436336BC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A12A14-F31D-9CD5-FA84-45350A48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9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49AE27-94F4-2256-A7D7-8AAC4ED7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05A9E-FBED-1037-2D47-369578DF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437BC4-EDD6-2A17-CE23-427C80C7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23E4F-3BD1-1729-96E1-FF4A4BE2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2C2C9-2D20-892E-FBAD-6D500D7C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8C907-0103-1B9B-37CB-1FE78C189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CAF66-31BF-4688-B1CE-54022C56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41266B-AA85-42EB-A037-CCFDFD60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07ED02-B231-570D-35A7-9801BDC3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BA4E7-1232-880D-99C0-F872624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49350F-AF7E-45F6-0FA8-61A10AC88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8EA461-2816-639B-6B57-B124C397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A0A2E-8D94-16FB-303F-9CEB6881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87CC63-C40D-E5D2-7072-C7AF8014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C459A-B0BA-201C-BC43-B9E11951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364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B0CED-DEA4-956C-490D-7C1D0923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7C1BA-8F8C-A6C4-6165-4D147470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88843-F17C-6455-E5A3-9FF44350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476FA-EB5C-23ED-53BF-8F28EE6A4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BC353-82AD-2080-A3BD-143F823E1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A479C4-F778-8A4A-C9F9-3D0C8E470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448462" y="1963817"/>
            <a:ext cx="5698217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30BFFF-4286-A21F-F037-1E05D6969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8003" y="0"/>
            <a:ext cx="883997" cy="8291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574E37-67F7-3666-F2FD-9493F7503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6176" y="6062785"/>
            <a:ext cx="1127858" cy="10486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1A9C2E-D2CD-C9E7-355E-777723C2E1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4" y="2752827"/>
            <a:ext cx="2698121" cy="26981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40F927-1C70-04C1-D661-D4EA068D26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7" y="2831666"/>
            <a:ext cx="3051717" cy="305171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F8D0B98-566D-D45A-2AA0-AFAABBF1DB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4" y="2712896"/>
            <a:ext cx="2187888" cy="233787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46B71D0-83A2-9E1C-08D1-28B1D28451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3" y="3056565"/>
            <a:ext cx="1976476" cy="22451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0EF320-B05C-0699-AEE0-892388722A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/>
          <a:stretch/>
        </p:blipFill>
        <p:spPr>
          <a:xfrm>
            <a:off x="1237470" y="2896210"/>
            <a:ext cx="2343593" cy="252774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184996E-9899-CB98-D50B-526C5B8481B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8912" b="9690"/>
          <a:stretch/>
        </p:blipFill>
        <p:spPr>
          <a:xfrm>
            <a:off x="1071682" y="2834556"/>
            <a:ext cx="2225889" cy="233526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99CB88A-8FBA-D007-7778-88D7A72AFCC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9923" r="6733" b="9642"/>
          <a:stretch/>
        </p:blipFill>
        <p:spPr>
          <a:xfrm>
            <a:off x="1180665" y="3185262"/>
            <a:ext cx="2266369" cy="215536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A6AD70D-23BE-2C0F-1C93-9F2C4F549F3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4894" r="5095" b="5370"/>
          <a:stretch/>
        </p:blipFill>
        <p:spPr>
          <a:xfrm>
            <a:off x="1282876" y="3310258"/>
            <a:ext cx="1858642" cy="185956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8BCC193-4B87-FEB7-50B8-B4408E53800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4634" r="12136" b="5481"/>
          <a:stretch/>
        </p:blipFill>
        <p:spPr>
          <a:xfrm>
            <a:off x="1114932" y="2605121"/>
            <a:ext cx="2301680" cy="260261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5FFD58C-6ED7-07E5-E723-095EF29B1AE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10488" r="9530" b="16392"/>
          <a:stretch/>
        </p:blipFill>
        <p:spPr>
          <a:xfrm flipH="1">
            <a:off x="3919851" y="3217258"/>
            <a:ext cx="1958707" cy="1833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9FECB9-79E7-A3DC-4E1A-7D14C626A5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158336"/>
            <a:ext cx="3292612" cy="32926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57A297-FA01-BF2A-541B-2A16BA2E87E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" y="2697171"/>
            <a:ext cx="2535213" cy="25352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61440B-1E8E-DC5A-C14E-E018D85DCC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9" y="2606415"/>
            <a:ext cx="3055567" cy="30555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159661-BCF1-FA22-BD34-03DA86ED6C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697171"/>
            <a:ext cx="2583501" cy="2673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954E7A-B423-3DA3-8C21-EAF156DE89C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2890" y="2278123"/>
            <a:ext cx="3305716" cy="3305716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21278" y="2697171"/>
            <a:ext cx="30003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10</cp:revision>
  <dcterms:created xsi:type="dcterms:W3CDTF">2024-08-03T22:10:42Z</dcterms:created>
  <dcterms:modified xsi:type="dcterms:W3CDTF">2024-08-28T19:55:36Z</dcterms:modified>
</cp:coreProperties>
</file>