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957" y="2387978"/>
            <a:ext cx="4219575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