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C7F8C6-5440-15F6-0097-59A2AA17DF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544958"/>
            <a:ext cx="1989668" cy="19896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C656544-5235-90DD-BDBE-EF36B98D353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3" y="4485615"/>
            <a:ext cx="1989668" cy="1989668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10295" y="2747645"/>
            <a:ext cx="34385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369 -0.1363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2024-11-11T11:44:39Z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