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EA51D-8315-40DF-832E-DE05FA6B62D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4879-B4AD-4BEA-8D15-64D036ECBD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4879-B4AD-4BEA-8D15-64D036ECBDD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1E363-8B24-4A04-B7A6-E5D81DF3FB2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077E-5056-4393-87BA-AE84F6AA4C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скусство, с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1134507" y="2598961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464398" y="2598961"/>
            <a:ext cx="2671253" cy="2608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54710" y="632936"/>
            <a:ext cx="5819970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5415"/>
            <a:ext cx="885825" cy="902721"/>
          </a:xfrm>
          <a:prstGeom prst="rect">
            <a:avLst/>
          </a:prstGeom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075" y="2866403"/>
            <a:ext cx="1814116" cy="2073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307" r="7344" b="15198"/>
          <a:stretch>
            <a:fillRect/>
          </a:stretch>
        </p:blipFill>
        <p:spPr>
          <a:xfrm flipH="1">
            <a:off x="4764021" y="3348206"/>
            <a:ext cx="1862223" cy="1555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692938" y="2699722"/>
            <a:ext cx="2239105" cy="22279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9927" y="3130520"/>
            <a:ext cx="1432416" cy="1477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2" b="8615"/>
          <a:stretch>
            <a:fillRect/>
          </a:stretch>
        </p:blipFill>
        <p:spPr>
          <a:xfrm flipH="1">
            <a:off x="4822513" y="3262449"/>
            <a:ext cx="2146840" cy="14934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8" y="2822923"/>
            <a:ext cx="1864644" cy="23351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r="19285"/>
          <a:stretch>
            <a:fillRect/>
          </a:stretch>
        </p:blipFill>
        <p:spPr>
          <a:xfrm>
            <a:off x="5197727" y="2996034"/>
            <a:ext cx="1218621" cy="20467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07" y="6198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77" y="619101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47" y="619101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7" y="62278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63" y="619101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33" y="619101"/>
            <a:ext cx="885825" cy="902721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03" y="622787"/>
            <a:ext cx="885825" cy="902721"/>
          </a:xfrm>
          <a:prstGeom prst="rect">
            <a:avLst/>
          </a:prstGeom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0" y="62471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13" y="6271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6" y="62966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62499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7" y="62032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91" y="61803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624C306-B4EC-AF26-D085-02846E00792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74" y="2769307"/>
            <a:ext cx="2474686" cy="24746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A02D8-8E2B-A893-B25E-7D35117CAC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866403"/>
            <a:ext cx="1942823" cy="22295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инт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5FCEAE6-F383-3622-34C3-7BCE43839E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3" y="2974246"/>
            <a:ext cx="1983869" cy="198386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35EA5410-28E3-76D7-CDE7-A3C2918E71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22" y="2797163"/>
            <a:ext cx="2368030" cy="23680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A1EC9FA-2628-B4BF-73D3-7FDEB86ED4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98" y="2629962"/>
            <a:ext cx="2622211" cy="26222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A071A16-DAB1-891C-35E1-635D0CEF133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12" y="2931257"/>
            <a:ext cx="2371681" cy="2371681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строительство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E38E4170-E9B2-A8D8-F034-E1B190C278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5" y="2693785"/>
            <a:ext cx="2544789" cy="2544789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49761" y="2136575"/>
            <a:ext cx="371475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5500CB-AAC7-4D2B-A1C9-C26CD587E366}"/>
</file>

<file path=customXml/itemProps2.xml><?xml version="1.0" encoding="utf-8"?>
<ds:datastoreItem xmlns:ds="http://schemas.openxmlformats.org/officeDocument/2006/customXml" ds:itemID="{AFC2AC31-2AF5-4FC5-ADA7-631AAF7520D8}"/>
</file>

<file path=customXml/itemProps3.xml><?xml version="1.0" encoding="utf-8"?>
<ds:datastoreItem xmlns:ds="http://schemas.openxmlformats.org/officeDocument/2006/customXml" ds:itemID="{E5D31C10-28FD-421A-B8B3-36460EE28DD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2024-04-17T16:57:00Z</dcterms:created>
  <dcterms:modified xsi:type="dcterms:W3CDTF">2024-12-25T11:08:35Z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684FA3361A364DEC891A6BCE33A4A46A_12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