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421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microsoft.com/office/2007/relationships/hdphoto" Target="../media/hdphoto3.wdp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1216718"/>
            <a:ext cx="4282175" cy="5122807"/>
          </a:xfrm>
          <a:custGeom>
            <a:avLst/>
            <a:gdLst>
              <a:gd name="connsiteX0" fmla="*/ 0 w 4282175"/>
              <a:gd name="connsiteY0" fmla="*/ 713710 h 5122807"/>
              <a:gd name="connsiteX1" fmla="*/ 713710 w 4282175"/>
              <a:gd name="connsiteY1" fmla="*/ 0 h 5122807"/>
              <a:gd name="connsiteX2" fmla="*/ 3568465 w 4282175"/>
              <a:gd name="connsiteY2" fmla="*/ 0 h 5122807"/>
              <a:gd name="connsiteX3" fmla="*/ 4282175 w 4282175"/>
              <a:gd name="connsiteY3" fmla="*/ 713710 h 5122807"/>
              <a:gd name="connsiteX4" fmla="*/ 4282175 w 4282175"/>
              <a:gd name="connsiteY4" fmla="*/ 4409097 h 5122807"/>
              <a:gd name="connsiteX5" fmla="*/ 3568465 w 4282175"/>
              <a:gd name="connsiteY5" fmla="*/ 5122807 h 5122807"/>
              <a:gd name="connsiteX6" fmla="*/ 713710 w 4282175"/>
              <a:gd name="connsiteY6" fmla="*/ 5122807 h 5122807"/>
              <a:gd name="connsiteX7" fmla="*/ 0 w 4282175"/>
              <a:gd name="connsiteY7" fmla="*/ 4409097 h 5122807"/>
              <a:gd name="connsiteX8" fmla="*/ 0 w 4282175"/>
              <a:gd name="connsiteY8" fmla="*/ 713710 h 51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122807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153372"/>
                  <a:pt x="4174862" y="3853076"/>
                  <a:pt x="4282175" y="4409097"/>
                </a:cubicBezTo>
                <a:cubicBezTo>
                  <a:pt x="4291830" y="4754266"/>
                  <a:pt x="3923714" y="5079175"/>
                  <a:pt x="3568465" y="5122807"/>
                </a:cubicBezTo>
                <a:cubicBezTo>
                  <a:pt x="2373684" y="5152634"/>
                  <a:pt x="1921691" y="5043501"/>
                  <a:pt x="713710" y="5122807"/>
                </a:cubicBezTo>
                <a:cubicBezTo>
                  <a:pt x="325788" y="5122101"/>
                  <a:pt x="-69745" y="4817059"/>
                  <a:pt x="0" y="4409097"/>
                </a:cubicBezTo>
                <a:cubicBezTo>
                  <a:pt x="50037" y="2756605"/>
                  <a:pt x="770" y="1711539"/>
                  <a:pt x="0" y="713710"/>
                </a:cubicBezTo>
                <a:close/>
              </a:path>
              <a:path w="4282175" h="5122807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461733"/>
                  <a:pt x="4376442" y="3009604"/>
                  <a:pt x="4282175" y="4409097"/>
                </a:cubicBezTo>
                <a:cubicBezTo>
                  <a:pt x="4247204" y="4815937"/>
                  <a:pt x="3885566" y="5110194"/>
                  <a:pt x="3568465" y="5122807"/>
                </a:cubicBezTo>
                <a:cubicBezTo>
                  <a:pt x="2549619" y="4962100"/>
                  <a:pt x="1338749" y="5162474"/>
                  <a:pt x="713710" y="5122807"/>
                </a:cubicBezTo>
                <a:cubicBezTo>
                  <a:pt x="266405" y="5112075"/>
                  <a:pt x="-13741" y="4797043"/>
                  <a:pt x="0" y="4409097"/>
                </a:cubicBezTo>
                <a:cubicBezTo>
                  <a:pt x="32216" y="3465442"/>
                  <a:pt x="57206" y="185902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6360499" y="1917235"/>
            <a:ext cx="2652704" cy="3648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6005629" y="1803555"/>
            <a:ext cx="2740181" cy="3875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6427428" y="2016351"/>
            <a:ext cx="2393873" cy="3582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5066364" y="2335206"/>
            <a:ext cx="3802946" cy="37732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5629915" y="1537929"/>
            <a:ext cx="3848627" cy="4956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6005680" y="1201795"/>
            <a:ext cx="3306201" cy="41805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5368129" y="1563286"/>
            <a:ext cx="4267622" cy="5107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6352090" y="1204861"/>
            <a:ext cx="2393873" cy="3108126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1105651" y="1888668"/>
            <a:ext cx="1353085" cy="134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458583" y="37997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1424331" y="386130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1612577" y="5212388"/>
            <a:ext cx="853767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342747" y="3736270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48480" y="5203696"/>
            <a:ext cx="1386662" cy="15388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1344134" y="3807817"/>
            <a:ext cx="1311508" cy="1520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1B919-19F7-4C5C-AC91-7F3307C0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49214">
            <a:off x="-3757580" y="6770402"/>
            <a:ext cx="384533" cy="3845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789E8D-C97E-4942-B7FB-318C92739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1959" y="7523369"/>
            <a:ext cx="397085" cy="397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CC1C3F-A09F-499E-9241-0B2F88A44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7995" y="8241773"/>
            <a:ext cx="393931" cy="39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89687" y="3120479"/>
            <a:ext cx="1842918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602223" y="3205840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806630" y="3170024"/>
            <a:ext cx="1414629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19467" y="3059651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2755309" y="4492971"/>
            <a:ext cx="1593076" cy="520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3864920" y="3770113"/>
            <a:ext cx="1591854" cy="788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3806008" y="4383365"/>
            <a:ext cx="1391158" cy="7081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2738533" y="3443485"/>
            <a:ext cx="1389049" cy="1018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7007812" y="3481493"/>
            <a:ext cx="1006499" cy="7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37278" y="5753598"/>
            <a:ext cx="814566" cy="8032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801060" y="3317244"/>
            <a:ext cx="1414629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657215" y="3329970"/>
            <a:ext cx="1767047" cy="7164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721336" y="3310442"/>
            <a:ext cx="1645631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723264" y="3316103"/>
            <a:ext cx="1645631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413" y="5241759"/>
            <a:ext cx="1058153" cy="625291"/>
          </a:xfrm>
          <a:prstGeom prst="rect">
            <a:avLst/>
          </a:prstGeom>
        </p:spPr>
      </p:pic>
      <p:pic>
        <p:nvPicPr>
          <p:cNvPr id="63" name="Picture 2_1">
            <a:extLst>
              <a:ext uri="{FF2B5EF4-FFF2-40B4-BE49-F238E27FC236}">
                <a16:creationId xmlns:a16="http://schemas.microsoft.com/office/drawing/2014/main" id="{7973BF46-00E4-4E37-B052-6971B70DE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39790" y="7723488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_2">
            <a:extLst>
              <a:ext uri="{FF2B5EF4-FFF2-40B4-BE49-F238E27FC236}">
                <a16:creationId xmlns:a16="http://schemas.microsoft.com/office/drawing/2014/main" id="{F6892603-7DDC-44E2-BDA2-1C0AC1CDB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8480403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_3">
            <a:extLst>
              <a:ext uri="{FF2B5EF4-FFF2-40B4-BE49-F238E27FC236}">
                <a16:creationId xmlns:a16="http://schemas.microsoft.com/office/drawing/2014/main" id="{F197034D-7781-4AF5-A7E2-40AD80B9F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9144236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6906853" y="3656197"/>
            <a:ext cx="1381203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6901527" y="3714820"/>
            <a:ext cx="1382265" cy="4517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6906700" y="3686607"/>
            <a:ext cx="1207066" cy="6144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168047" y="4085101"/>
            <a:ext cx="783350" cy="59001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202576" y="4223677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33330" y="4143207"/>
            <a:ext cx="612070" cy="37353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299884" y="4063723"/>
            <a:ext cx="516262" cy="577370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51154" y="3929233"/>
            <a:ext cx="22288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69E39-FA79-4374-BB15-574B47EDCDB7}"/>
</file>

<file path=customXml/itemProps2.xml><?xml version="1.0" encoding="utf-8"?>
<ds:datastoreItem xmlns:ds="http://schemas.openxmlformats.org/officeDocument/2006/customXml" ds:itemID="{E593B436-ACF8-4B7A-B932-A03AEDAF7395}"/>
</file>

<file path=customXml/itemProps3.xml><?xml version="1.0" encoding="utf-8"?>
<ds:datastoreItem xmlns:ds="http://schemas.openxmlformats.org/officeDocument/2006/customXml" ds:itemID="{415C1E48-0B19-407B-A773-39E2B7C9A5C2}"/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32</cp:revision>
  <dcterms:created xsi:type="dcterms:W3CDTF">2025-07-23T06:47:52Z</dcterms:created>
  <dcterms:modified xsi:type="dcterms:W3CDTF">2025-07-25T10:22:42Z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