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E6F"/>
    <a:srgbClr val="F86364"/>
    <a:srgbClr val="2E93F5"/>
    <a:srgbClr val="29B3F0"/>
    <a:srgbClr val="6A63E7"/>
    <a:srgbClr val="FEEB43"/>
    <a:srgbClr val="F99D3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sv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23480" y="1291411"/>
            <a:ext cx="7662090" cy="3471089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6F44EDB-8174-3423-7F41-E762265D6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485900"/>
            <a:ext cx="3160360" cy="316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6EA04-0EB0-6CD5-D0E8-71D942EB39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2295402"/>
            <a:ext cx="1569500" cy="1569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AE204F04-74E4-F0AC-445B-3583C8A8A0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-41949" r="-31861" b="41949"/>
          <a:stretch/>
        </p:blipFill>
        <p:spPr>
          <a:xfrm>
            <a:off x="5966969" y="297858"/>
            <a:ext cx="2808742" cy="2808742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7883AEC-1006-376A-8CAF-1DCF8E31A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6" r="33664"/>
          <a:stretch/>
        </p:blipFill>
        <p:spPr>
          <a:xfrm>
            <a:off x="634072" y="2518468"/>
            <a:ext cx="1863203" cy="1803880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9C63307-6C28-7147-2875-44F7CDA48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9" y="1526420"/>
            <a:ext cx="3160360" cy="316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209247A5-9E35-F7BE-91FB-FDA340AEF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" y="1930114"/>
            <a:ext cx="2168312" cy="216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B4C91F86-6B20-B123-004A-0AC6DAC96B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2" b="58590"/>
          <a:stretch/>
        </p:blipFill>
        <p:spPr>
          <a:xfrm rot="1384456">
            <a:off x="3418602" y="1948996"/>
            <a:ext cx="1037465" cy="897887"/>
          </a:xfrm>
          <a:prstGeom prst="parallelogram">
            <a:avLst>
              <a:gd name="adj" fmla="val 12059"/>
            </a:avLst>
          </a:prstGeom>
        </p:spPr>
      </p:pic>
      <p:pic>
        <p:nvPicPr>
          <p:cNvPr id="28" name="Рисунок 27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C9A9E63-3469-9E35-F26A-E76885DD2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61" y="1551154"/>
            <a:ext cx="2967314" cy="299511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87657787-AACE-94AA-04E3-1928DD907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899" y="2076227"/>
            <a:ext cx="1876088" cy="187608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892F5D22-8745-7195-964A-70384B967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0" y="1158302"/>
            <a:ext cx="3896596" cy="3896596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516E36D6-6796-C9BF-6CAB-39ED8CD9CB79}"/>
              </a:ext>
            </a:extLst>
          </p:cNvPr>
          <p:cNvSpPr/>
          <p:nvPr/>
        </p:nvSpPr>
        <p:spPr>
          <a:xfrm>
            <a:off x="1191422" y="2423682"/>
            <a:ext cx="1441102" cy="14411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C9634B7-F2EF-141F-CFAE-DFBAB66460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6" y="1117782"/>
            <a:ext cx="3896596" cy="389659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A20F601F-EA2F-9F16-41D1-1111E4F03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506161"/>
            <a:ext cx="3160359" cy="316035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F730B618-4461-D312-BA10-0F4C4E6B04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3" y="2266590"/>
            <a:ext cx="1703974" cy="173394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BDE20F5-F3E7-3D4D-3FD4-0ED87B0403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66" y="1554106"/>
            <a:ext cx="3096618" cy="3096618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6B96379-BDA0-6897-6031-067D4E03D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9" y="2099370"/>
            <a:ext cx="1968019" cy="19680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B98CEC8-321C-7369-3A39-401CB03BA1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4118079" y="3545131"/>
            <a:ext cx="611647" cy="61164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FF2B69-4D82-11FF-0A02-C64EFE9948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5404989" y="3400839"/>
            <a:ext cx="359945" cy="3599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C11867-59F4-DE6C-DAB8-9A82AD899E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5167459" y="3430459"/>
            <a:ext cx="359945" cy="35994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бувь, башмак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E86AB34B-7AFB-AF4E-E460-91C2DE02CD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0" y="1738475"/>
            <a:ext cx="2734674" cy="273467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руг, сфера, луна&#10;&#10;Автоматически созданное описание">
            <a:extLst>
              <a:ext uri="{FF2B5EF4-FFF2-40B4-BE49-F238E27FC236}">
                <a16:creationId xmlns:a16="http://schemas.microsoft.com/office/drawing/2014/main" id="{BC10D27D-64E1-ED6B-CD56-8A611B7125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" y="1516507"/>
            <a:ext cx="2941077" cy="294107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85A9B2-10EF-F316-BE5A-05EDD4C245D4}"/>
              </a:ext>
            </a:extLst>
          </p:cNvPr>
          <p:cNvGrpSpPr/>
          <p:nvPr/>
        </p:nvGrpSpPr>
        <p:grpSpPr>
          <a:xfrm>
            <a:off x="3610173" y="2288772"/>
            <a:ext cx="1734265" cy="1906064"/>
            <a:chOff x="2802087" y="4423401"/>
            <a:chExt cx="1734265" cy="1906064"/>
          </a:xfrm>
        </p:grpSpPr>
        <p:pic>
          <p:nvPicPr>
            <p:cNvPr id="20" name="Рисунок 19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BCBAD8E0-BE60-6532-8E51-055FBF16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87" y="5089072"/>
              <a:ext cx="743506" cy="743506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AAA495F1-4377-2ED3-4C58-313A992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814" y="4423401"/>
              <a:ext cx="743506" cy="743506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00DC96-FB8F-2BB6-2A55-B6126C38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6" y="5234466"/>
              <a:ext cx="743506" cy="743506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FF7E85CA-2DD5-F765-F93B-517F89EC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51" y="5585959"/>
              <a:ext cx="743506" cy="743506"/>
            </a:xfrm>
            <a:prstGeom prst="rect">
              <a:avLst/>
            </a:prstGeom>
          </p:spPr>
        </p:pic>
      </p:grpSp>
      <p:pic>
        <p:nvPicPr>
          <p:cNvPr id="77" name="Рисунок 76" descr="Изображение выглядит как одежда, ботинок, обувь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7234C9B-3A74-1539-55C2-D8EAAECFC5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27" y="1320905"/>
            <a:ext cx="3267075" cy="3267075"/>
          </a:xfrm>
          <a:prstGeom prst="rect">
            <a:avLst/>
          </a:prstGeom>
        </p:spPr>
      </p:pic>
      <p:sp>
        <p:nvSpPr>
          <p:cNvPr id="78" name="Стрелка: вверх 77">
            <a:extLst>
              <a:ext uri="{FF2B5EF4-FFF2-40B4-BE49-F238E27FC236}">
                <a16:creationId xmlns:a16="http://schemas.microsoft.com/office/drawing/2014/main" id="{57AB1254-4F75-0FBB-B783-E12F2D92A1C3}"/>
              </a:ext>
            </a:extLst>
          </p:cNvPr>
          <p:cNvSpPr/>
          <p:nvPr/>
        </p:nvSpPr>
        <p:spPr>
          <a:xfrm>
            <a:off x="1296282" y="1803994"/>
            <a:ext cx="1493735" cy="2291451"/>
          </a:xfrm>
          <a:prstGeom prst="upArrow">
            <a:avLst/>
          </a:prstGeom>
          <a:solidFill>
            <a:srgbClr val="6DDE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664F19-55B5-50E7-2937-AF8CEE3E580D}"/>
              </a:ext>
            </a:extLst>
          </p:cNvPr>
          <p:cNvGrpSpPr/>
          <p:nvPr/>
        </p:nvGrpSpPr>
        <p:grpSpPr>
          <a:xfrm>
            <a:off x="6876911" y="1412448"/>
            <a:ext cx="1257306" cy="1257306"/>
            <a:chOff x="5646042" y="1649343"/>
            <a:chExt cx="921821" cy="9218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D7CFD38-0B2C-34A8-08D9-33A35BA37F81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" name="Рисунок 14" descr="Флажок со сплошной заливкой">
              <a:extLst>
                <a:ext uri="{FF2B5EF4-FFF2-40B4-BE49-F238E27FC236}">
                  <a16:creationId xmlns:a16="http://schemas.microsoft.com/office/drawing/2014/main" id="{C0712FA9-C66A-69E2-090A-47F7FD30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09" y="346984"/>
            <a:ext cx="5342785" cy="5438192"/>
          </a:xfrm>
          <a:prstGeom prst="rect">
            <a:avLst/>
          </a:prstGeom>
        </p:spPr>
      </p:pic>
      <p:pic>
        <p:nvPicPr>
          <p:cNvPr id="338" name="Picture 337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84997" y="3660497"/>
            <a:ext cx="24669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2031 -0.08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8477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768 -1.1111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1888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919 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8503 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0573 -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1523 -4.44444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0326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8933 -0.0076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9037 0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753 -0.1349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19817 -4.81481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19688 2.96296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19297 2.22222E-6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9753 3.33333E-6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211 -2.59259E-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14102 2.96296E-6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78" grpId="0" animBg="1"/>
      <p:bldP spid="78" grpId="1" animBg="1"/>
      <p:bldP spid="7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34</cp:revision>
  <dcterms:created xsi:type="dcterms:W3CDTF">2024-07-21T13:02:50Z</dcterms:created>
  <dcterms:modified xsi:type="dcterms:W3CDTF">2024-08-27T22:31:42Z</dcterms:modified>
</cp:coreProperties>
</file>