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6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19" b="86892" l="15000" r="83919">
                        <a14:foregroundMark x1="19730" y1="64459" x2="18784" y2="61351"/>
                        <a14:foregroundMark x1="17297" y1="48514" x2="17297" y2="48514"/>
                        <a14:foregroundMark x1="15270" y1="52973" x2="15676" y2="55946"/>
                        <a14:foregroundMark x1="16351" y1="57703" x2="17027" y2="59054"/>
                        <a14:foregroundMark x1="51216" y1="15676" x2="50811" y2="14189"/>
                        <a14:foregroundMark x1="53514" y1="19459" x2="57297" y2="27297"/>
                        <a14:foregroundMark x1="57432" y1="27568" x2="57432" y2="27568"/>
                        <a14:foregroundMark x1="58649" y1="87027" x2="58649" y2="87027"/>
                        <a14:foregroundMark x1="83919" y1="68514" x2="83919" y2="68514"/>
                        <a14:foregroundMark x1="83919" y1="67838" x2="83919" y2="6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624" r="11867" b="7091"/>
          <a:stretch>
            <a:fillRect/>
          </a:stretch>
        </p:blipFill>
        <p:spPr>
          <a:xfrm>
            <a:off x="5373400" y="4719707"/>
            <a:ext cx="1358119" cy="149983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9" t="-1782" r="-13442" b="-1"/>
          <a:stretch>
            <a:fillRect/>
          </a:stretch>
        </p:blipFill>
        <p:spPr>
          <a:xfrm>
            <a:off x="5524114" y="1342992"/>
            <a:ext cx="989824" cy="158259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287555" y="1280207"/>
            <a:ext cx="4231579" cy="4958089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90435" y="2552065"/>
            <a:ext cx="4019549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23</cp:revision>
  <dcterms:created xsi:type="dcterms:W3CDTF">2023-04-29T16:00:00Z</dcterms:created>
  <dcterms:modified xsi:type="dcterms:W3CDTF">2024-06-14T12:44:52Z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</Properties>
</file>