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30526"/>
            <a:ext cx="2064601" cy="2064601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53AC6F1-5794-C0FC-460E-D072B7BA80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32" y="1272254"/>
            <a:ext cx="1153886" cy="1153886"/>
          </a:xfrm>
          <a:prstGeom prst="rect">
            <a:avLst/>
          </a:prstGeom>
        </p:spPr>
      </p:pic>
      <p:pic>
        <p:nvPicPr>
          <p:cNvPr id="4" name="Рисунок 3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4AB3BC-E08A-B263-84CB-9E3658E3F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12" y="2222095"/>
            <a:ext cx="1153886" cy="11538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3B816B4-4BF1-7208-C89E-D962F905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2014" y="820724"/>
            <a:ext cx="1153886" cy="115388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93A833-6B76-A1B4-D182-7A013278C6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9087" y="2512244"/>
            <a:ext cx="1153886" cy="115388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201472-EEBC-256A-235B-EF095AAD68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85" y="653851"/>
            <a:ext cx="1153886" cy="115388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C5511-27DA-A9C2-5E1E-76B75E03B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01" y="4192416"/>
            <a:ext cx="1153886" cy="115388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A8741-5726-FED4-2E93-F827CD239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59" y="3696803"/>
            <a:ext cx="1153886" cy="1153886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FE2155-7EBD-A766-17E8-EE0B359556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0658" y="2561060"/>
            <a:ext cx="1153886" cy="1153886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16350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5422" y="409924"/>
              <a:ext cx="1950637" cy="1950637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89365" y="316348"/>
            <a:ext cx="2093378" cy="2114141"/>
            <a:chOff x="6789365" y="332100"/>
            <a:chExt cx="2093378" cy="211414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9365" y="362457"/>
              <a:ext cx="2083784" cy="2083784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45546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11991" y="4573333"/>
              <a:ext cx="1702974" cy="167601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380638"/>
            <a:ext cx="2093310" cy="2064911"/>
            <a:chOff x="4715174" y="2396390"/>
            <a:chExt cx="2093310" cy="206491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0372" y="2396390"/>
              <a:ext cx="2018112" cy="201811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31389" y="4436979"/>
            <a:ext cx="2083784" cy="2073169"/>
            <a:chOff x="2631389" y="4452731"/>
            <a:chExt cx="2083784" cy="2073169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7840" y="4452731"/>
              <a:ext cx="2051694" cy="2051694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80946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6675" y="2619366"/>
              <a:ext cx="1988348" cy="176742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16349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79209" y="397916"/>
              <a:ext cx="1968537" cy="1968537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1387" y="2380949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888" y="2446241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45547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2175" y="4604546"/>
              <a:ext cx="1791268" cy="179126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380949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5" y="2401304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16350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7250" y="353578"/>
              <a:ext cx="2010550" cy="2010550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03" y="1504687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09774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B43EFE2-BAA9-4975-B361-247216DD7681}"/>
</file>

<file path=customXml/itemProps2.xml><?xml version="1.0" encoding="utf-8"?>
<ds:datastoreItem xmlns:ds="http://schemas.openxmlformats.org/officeDocument/2006/customXml" ds:itemID="{AE5BBE54-E5CE-49B1-A867-CC58BE9D428D}"/>
</file>

<file path=customXml/itemProps3.xml><?xml version="1.0" encoding="utf-8"?>
<ds:datastoreItem xmlns:ds="http://schemas.openxmlformats.org/officeDocument/2006/customXml" ds:itemID="{8FA967C7-CF7D-42D0-89C7-054F70A92246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2025-02-21T13:24:50Z</dcterms:created>
  <dcterms:modified xsi:type="dcterms:W3CDTF">2025-02-24T13:33:16Z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