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AFDD0-F9B1-4AF2-9BBE-13B9CF68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EDEB62-EBA9-4F72-9DDF-4CBE7F7E2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72094-BBFB-4BE0-A3CF-B17FE89E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CFB98-6547-4CAE-990E-04791884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96F71-9B4E-40B1-88CC-D735A657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74483-C5AD-45D2-BB7A-F203F54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5AABF-152D-4E35-8C8D-CA5607A9B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186C5-AA86-42DD-99D5-21B6D7AD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0BD17-4116-44BB-B431-D1110956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F8C88-AB93-4A24-9F9D-380084AF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77ADF-B2E3-4107-B5AC-79ACA89AD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DDAB6C-33E4-4DD9-8139-78E512A81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83622-9ADC-4F82-B90A-20717861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E7F69-687F-4371-B7F5-00326323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CE38F1-B3B5-43E2-852B-C62A6899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132ED-60F7-4000-A4B5-C50E8773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894E9-9A96-4453-A98D-8FCBAFF3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B777A-376D-42C8-B45A-306133EB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D4F38-D05F-42A3-924A-4FD56C6D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C75ED-A9C3-421A-9773-33717813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7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E657D-814C-4EE3-9F26-4D1CF3ED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B851C-3A60-4625-93E3-34B2DCE0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3A741-4908-47F3-A5D4-B04533A3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7C13A-132C-4B1D-B3A7-3D91CC1F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E8960-5524-43EF-B727-F78BED7A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5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8EE7-FFA4-4F10-B3B0-FAFD2644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446D2-A6CA-412C-B246-39D46A4B5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C5204-EB74-4E22-B4E0-A6E864E5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530871-24D3-465D-ACD2-B2DD5A11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994E3-D803-48A3-AB92-6E5189A6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FED70D-8727-4FB1-B39C-B79E2F35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A6D51-5568-4EC2-853E-FCE83875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6F0FA5-F8DC-4A0D-94C7-F8415C7E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609003-0E6B-4237-A606-D8F34D91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6AE27A-C1F0-45D9-95B3-C93F629C7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E035-223A-469D-B1CB-811CD9437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EAA77A-8D8B-4638-8D9E-2C4A692D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386E25-1CD3-463C-8437-85F01F58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74B046-C0D0-4E88-8DA2-DEEDDFBF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B6C01-228D-423C-9B1A-28258ED6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222B65-388D-4C08-AAEB-4127E211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0EFDE4-1559-4403-8572-3B0D3AA4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446117-40B3-4712-98C7-F915785E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4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D10D69-FC12-4B29-80AB-93BDE996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77E768-7916-4224-BD66-C987FDF6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779C9-99B2-43ED-8D07-DA851F91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1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C746D-C79D-4898-85ED-35E82129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B8578-CB79-4217-8B90-0433B0DC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67E9D3-CC92-4238-B843-DA70BECD2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77036-D59B-4822-B1EA-8CF153A0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1D1E2-97C8-4324-94E0-4329CAA5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17BC98-03D5-41E2-A982-7E63B9AA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7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6D181-B746-4D34-881C-D085ED90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7D9C69-EDCA-49A1-A84E-78D3B1E2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3ED1CC-3237-42F8-BB13-FC3933FAC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16B429-D2A9-4C26-BA2A-24D3554D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93768-211E-460A-BE24-CBD5A3DA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95CCD9-08DD-4DE7-9FF4-B12F8FA0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40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E4066-F809-4237-BE2D-507FAD50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016A55-4969-490B-8C50-A2EAF332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F8E4A-612E-409D-8A60-76FD2EACB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0BE37-F654-468F-8590-1FCFCCE07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54241-1D64-4292-9032-5CC52C57F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80AB81-FD85-4B01-963B-EABFA2B3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7"/>
          <a:stretch/>
        </p:blipFill>
        <p:spPr>
          <a:xfrm flipH="1">
            <a:off x="-1" y="-66675"/>
            <a:ext cx="12191999" cy="699134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F677A0C-FECE-4588-B6F6-6152239AF3FC}"/>
              </a:ext>
            </a:extLst>
          </p:cNvPr>
          <p:cNvSpPr/>
          <p:nvPr/>
        </p:nvSpPr>
        <p:spPr>
          <a:xfrm rot="16200000">
            <a:off x="1920796" y="1994827"/>
            <a:ext cx="4217409" cy="5161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0D992C-CA94-494C-B3BA-0D2B5FEED580}"/>
              </a:ext>
            </a:extLst>
          </p:cNvPr>
          <p:cNvSpPr/>
          <p:nvPr/>
        </p:nvSpPr>
        <p:spPr>
          <a:xfrm>
            <a:off x="3876675" y="377990"/>
            <a:ext cx="6738372" cy="364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96574-B6FB-4101-90A4-4B5717D07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53" y="561975"/>
            <a:ext cx="8901404" cy="5971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7D12B8F-33D5-476D-A23B-1F5FD16A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0572" y="788838"/>
            <a:ext cx="880343" cy="88034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07E7022-1895-42E8-8E8E-98BA429E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7746" y="595052"/>
            <a:ext cx="1057937" cy="1057937"/>
          </a:xfrm>
          <a:prstGeom prst="rect">
            <a:avLst/>
          </a:prstGeom>
          <a:noFill/>
          <a:effectLst>
            <a:glow rad="46529">
              <a:schemeClr val="tx1">
                <a:lumMod val="75000"/>
                <a:lumOff val="25000"/>
                <a:alpha val="8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291A14E-DF24-4809-8C22-A937A973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2561" y="2540449"/>
            <a:ext cx="824398" cy="775904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D8D4FBFE-543D-4A56-8F59-6A371905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8055" y="2406990"/>
            <a:ext cx="849590" cy="849590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4E93F597-72C7-441E-A193-7B68D233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4071" y="1073651"/>
            <a:ext cx="1057937" cy="1057937"/>
          </a:xfrm>
          <a:prstGeom prst="rect">
            <a:avLst/>
          </a:prstGeom>
          <a:noFill/>
          <a:effectLst>
            <a:glow rad="57825">
              <a:schemeClr val="tx1">
                <a:lumMod val="50000"/>
                <a:lumOff val="50000"/>
                <a:alpha val="98109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AFC0300F-BE5C-442D-9557-B9774E8F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3872" y="3803526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D3D9CEFC-E17D-45EF-9567-C979CD6F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 b="2372"/>
          <a:stretch/>
        </p:blipFill>
        <p:spPr bwMode="auto">
          <a:xfrm>
            <a:off x="4755399" y="2752692"/>
            <a:ext cx="888416" cy="846263"/>
          </a:xfrm>
          <a:prstGeom prst="rect">
            <a:avLst/>
          </a:prstGeom>
          <a:noFill/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7ACE0784-43F2-4D15-8673-FE422064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8297" y="4818917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8645D99-11B4-4D79-95EE-59792AF8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2065" y="481378"/>
            <a:ext cx="1727330" cy="17273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65898" flipH="1">
            <a:off x="6442561" y="3793271"/>
            <a:ext cx="2354686" cy="22761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4" name="AutoShape 2" descr="Media Rocket">
            <a:extLst>
              <a:ext uri="{FF2B5EF4-FFF2-40B4-BE49-F238E27FC236}">
                <a16:creationId xmlns:a16="http://schemas.microsoft.com/office/drawing/2014/main" id="{E0483745-1CE2-7462-2AA4-911D81354E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06801B-31D9-440E-9E9B-F9A41EF8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174" y="173618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24C38-B7AA-415D-BDFD-4B121990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5484" y="78397"/>
            <a:ext cx="5559479" cy="555947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6237A-A235-492A-8E2E-7913EE9603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46" y="2607221"/>
            <a:ext cx="1039082" cy="1039082"/>
          </a:xfrm>
          <a:prstGeom prst="rect">
            <a:avLst/>
          </a:prstGeom>
          <a:effectLst>
            <a:glow rad="635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15DC4F-6B2B-490B-8559-4A9962AD9E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3" y="3856524"/>
            <a:ext cx="987587" cy="987587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93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C4E3A1-93C9-4A56-8FE3-4231A15AC9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1876" y="5701027"/>
            <a:ext cx="733833" cy="784213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E190C9-F60D-4656-A1D9-46B6940B056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10" y="5525682"/>
            <a:ext cx="922040" cy="922040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5139" name="Picture 513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22638" y="3991583"/>
            <a:ext cx="26955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89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15534 -0.030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4 -0.03055 L 0.34844 -0.018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-0.01851 L 0.49688 -0.029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88 -0.02986 L 0.47982 0.144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82 0.14445 L 0.30912 0.1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19491 L 0.15833 0.263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26343 L 0.15612 0.4104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12 0.41042 L 0.09115 0.496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15 0.49653 L 0.31849 0.535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47631 -0.7300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5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772CFF-37A5-49C2-A4FF-E1358B5B4EE3}"/>
</file>

<file path=customXml/itemProps2.xml><?xml version="1.0" encoding="utf-8"?>
<ds:datastoreItem xmlns:ds="http://schemas.openxmlformats.org/officeDocument/2006/customXml" ds:itemID="{F790E312-A1DD-4291-8285-C942E4DF445B}"/>
</file>

<file path=customXml/itemProps3.xml><?xml version="1.0" encoding="utf-8"?>
<ds:datastoreItem xmlns:ds="http://schemas.openxmlformats.org/officeDocument/2006/customXml" ds:itemID="{48F9F4D8-881E-45DA-9049-A701C89CF6FE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2024-12-08T10:16:55Z</dcterms:created>
  <dcterms:modified xsi:type="dcterms:W3CDTF">2024-12-14T07:02:56Z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