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1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6" d="100"/>
          <a:sy n="76" d="100"/>
        </p:scale>
        <p:origin x="946" y="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112FA0-88CB-4B93-BF83-C768D4E12EFD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1423D4-E096-46DB-8004-BFEC2BCAF6B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1290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1423D4-E096-46DB-8004-BFEC2BCAF6B0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874422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3BE9EB-1FD8-59A9-193B-B7A319032D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DE492893-E41E-93CE-F8FC-249BE1CB12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CF9927C-B072-61A6-84D1-8F44440F9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17A4D59-51FD-72E5-2DC1-F9FC5F117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D6D9DBE-242C-6766-AEA9-DD6E01E76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4547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4F4BA0-537E-854B-8B0B-3F1A62E94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920D6DF8-18C8-058C-A0F5-149F437688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4E026D5-4E38-2D68-F027-FCEBFC7B8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A168A6B-759D-0FA1-BBFA-92AB7147E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9844AF9-FE80-CEB4-1A97-5601A2761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12975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F4000A32-0B29-30EB-FCD8-7E2DDD2AEA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6D3D8E1C-742A-BF2D-145B-4A407DB9B5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F9DE4E5-E738-A1C1-D099-6F1A73F1B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40A0C32-B812-1E7D-04DF-D0637E9EA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9080753-BD59-4B9B-757C-91B308502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06631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994E6F-2183-F74C-7EE5-0233F4D5A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DC7ED6D-3153-F580-843A-22CCFEAC28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6989CCD-C82D-372D-A04C-05A622F46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F0C6CB9-6271-BF8E-43C3-889AF56BA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6E27290-02ED-173A-3332-4548C8A5F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25580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857BAB-EAD4-3D7F-B2EB-EFB28E13C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250518E-4E76-4876-4750-D2DA90A0D5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2B30146-4540-8F2D-BBA4-2F0EC1756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5F16B72-359E-2BB2-032B-B6188F6AB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9713C3B-F61E-F358-62C5-82D26D5EF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94279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490398-BA0D-2549-3CF6-DBA18EAC0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2F0DC4E-ECE3-08A5-9F86-C4B1B58360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2BD64549-F155-7E62-CA8C-F91E009220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4013C03-A625-01C8-B35A-6D0DDB25C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E6B6BCA-94E8-7D2C-1C8C-37C69E630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9CDF56D-910F-7A41-FE1D-DAB1EC8DB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49196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CB2B1C-BFD5-DBB7-D1CE-0A90D7A3E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8A99DA6C-0245-25DC-30E9-477C209A66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835537F-6451-F7D0-B2C5-535953A2D2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2AC58402-89FE-2EFC-59A6-9E8E78E1A3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365EDE57-77D9-1194-0897-CCA22FD548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5172B7DD-7A6F-05DF-38EA-08B2E3239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B452BBF3-C0BD-0998-2BE1-CC7E354C9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DC753EBE-80EC-18EB-3522-200A2C20B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31140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C3D7E2-4C80-ED04-99A4-C91F21DA0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4E0F03E6-7618-3DBB-2F16-A5F1A7C25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385D3CE8-7EBB-0D52-B2DE-B1D48F31A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54587750-E6AC-AD0E-BF86-62345331F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86804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8F2AAEBF-51AC-1AA2-CA56-0F10EFB0C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8BDD587C-C638-F670-6571-5311F93A8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3C7FC97E-4B5C-F43B-F4D8-F40F4D2CE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33371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3AEF01-D387-E8BE-44F1-0069E9697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A7EC1CD-B970-7056-6AFF-8B37DE8274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2A64140-5C43-3251-A3F6-D6296C0D10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24797F0-E948-E0AE-F210-47765F55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0697952-2423-1165-ABD5-AB3735A14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E00D0AD-A753-79D9-919A-ED58D5271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62515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5EB7CD-5F52-BAA2-77D4-8DCF9E785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67428120-0951-0A78-FC83-91BA3360D7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A2AD0F5-B46B-0C21-6E86-0C6306963A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8A4B6CF-2488-2C88-E9AE-C0B7036E7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D40A3A2-4FC6-E699-B712-84E43C0F8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5B46290-80E2-1D78-502B-DBEEEFA37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3571319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19008B15-64C1-A69A-7B70-7014A9DE1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40036C8-9C2F-1E91-2483-4F54BE3076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7F53E50-6355-D4B4-7D09-3E63AA660C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520D049-7A64-36C4-C564-60689142C6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5CCA207-D75E-7D86-CBE2-0C1564B9DE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26949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E321AA39-15A5-A208-D817-ECF1ECABE5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4757" y="0"/>
            <a:ext cx="12192000" cy="6857999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466CE134-4E63-4545-977C-2EF02A429E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83" r="15483"/>
          <a:stretch/>
        </p:blipFill>
        <p:spPr>
          <a:xfrm>
            <a:off x="3515197" y="-221491"/>
            <a:ext cx="5236950" cy="7426159"/>
          </a:xfrm>
          <a:prstGeom prst="rect">
            <a:avLst/>
          </a:prstGeom>
        </p:spPr>
      </p:pic>
      <p:cxnSp>
        <p:nvCxnSpPr>
          <p:cNvPr id="59" name="Пряма зі стрілкою 58">
            <a:extLst>
              <a:ext uri="{FF2B5EF4-FFF2-40B4-BE49-F238E27FC236}">
                <a16:creationId xmlns:a16="http://schemas.microsoft.com/office/drawing/2014/main" id="{3C5D99CA-E1C0-4900-9BFE-DF147DFB1946}"/>
              </a:ext>
            </a:extLst>
          </p:cNvPr>
          <p:cNvCxnSpPr>
            <a:cxnSpLocks/>
          </p:cNvCxnSpPr>
          <p:nvPr/>
        </p:nvCxnSpPr>
        <p:spPr>
          <a:xfrm>
            <a:off x="5280979" y="2964264"/>
            <a:ext cx="71238" cy="264271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7" name="Рисунок 116">
            <a:extLst>
              <a:ext uri="{FF2B5EF4-FFF2-40B4-BE49-F238E27FC236}">
                <a16:creationId xmlns:a16="http://schemas.microsoft.com/office/drawing/2014/main" id="{35AAC16A-A989-49BE-B615-2F28638C51F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1174" y="167644"/>
            <a:ext cx="797081" cy="689754"/>
          </a:xfrm>
          <a:prstGeom prst="rect">
            <a:avLst/>
          </a:prstGeom>
        </p:spPr>
      </p:pic>
      <p:cxnSp>
        <p:nvCxnSpPr>
          <p:cNvPr id="6" name="Пряма зі стрілкою 5">
            <a:extLst>
              <a:ext uri="{FF2B5EF4-FFF2-40B4-BE49-F238E27FC236}">
                <a16:creationId xmlns:a16="http://schemas.microsoft.com/office/drawing/2014/main" id="{BBA2AEB7-403A-F817-76DB-A7F2EF6F048D}"/>
              </a:ext>
            </a:extLst>
          </p:cNvPr>
          <p:cNvCxnSpPr>
            <a:cxnSpLocks/>
          </p:cNvCxnSpPr>
          <p:nvPr/>
        </p:nvCxnSpPr>
        <p:spPr>
          <a:xfrm>
            <a:off x="6759265" y="2964264"/>
            <a:ext cx="71238" cy="264271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53B220A1-23D3-748D-31E5-85030C0831D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29" r="23929"/>
          <a:stretch/>
        </p:blipFill>
        <p:spPr>
          <a:xfrm rot="6220873" flipH="1">
            <a:off x="4057848" y="1105994"/>
            <a:ext cx="1261697" cy="2419727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02AFCD86-CA26-786C-0092-69A41CFB687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23" r="40380"/>
          <a:stretch/>
        </p:blipFill>
        <p:spPr>
          <a:xfrm rot="15430611">
            <a:off x="7307438" y="1170074"/>
            <a:ext cx="643582" cy="2419727"/>
          </a:xfrm>
          <a:prstGeom prst="rect">
            <a:avLst/>
          </a:prstGeom>
        </p:spPr>
      </p:pic>
      <p:cxnSp>
        <p:nvCxnSpPr>
          <p:cNvPr id="51" name="Пряма зі стрілкою 50">
            <a:extLst>
              <a:ext uri="{FF2B5EF4-FFF2-40B4-BE49-F238E27FC236}">
                <a16:creationId xmlns:a16="http://schemas.microsoft.com/office/drawing/2014/main" id="{93F85BBD-0D6F-36E6-0723-64AC13340E1E}"/>
              </a:ext>
            </a:extLst>
          </p:cNvPr>
          <p:cNvCxnSpPr>
            <a:cxnSpLocks/>
          </p:cNvCxnSpPr>
          <p:nvPr/>
        </p:nvCxnSpPr>
        <p:spPr>
          <a:xfrm>
            <a:off x="5141437" y="3961782"/>
            <a:ext cx="1832468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 зі стрілкою 56">
            <a:extLst>
              <a:ext uri="{FF2B5EF4-FFF2-40B4-BE49-F238E27FC236}">
                <a16:creationId xmlns:a16="http://schemas.microsoft.com/office/drawing/2014/main" id="{4F3B5299-7F6E-72E8-09A4-C189F0350B62}"/>
              </a:ext>
            </a:extLst>
          </p:cNvPr>
          <p:cNvCxnSpPr>
            <a:cxnSpLocks/>
          </p:cNvCxnSpPr>
          <p:nvPr/>
        </p:nvCxnSpPr>
        <p:spPr>
          <a:xfrm>
            <a:off x="5202803" y="4958244"/>
            <a:ext cx="1832468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7DDC6D32-4008-BC36-A675-EC3B414F487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24" r="24524"/>
          <a:stretch/>
        </p:blipFill>
        <p:spPr>
          <a:xfrm rot="6084928" flipH="1">
            <a:off x="3816763" y="2210007"/>
            <a:ext cx="1232893" cy="2419727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9B3277DD-3292-2312-161C-85709EBA0D1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55" r="26155"/>
          <a:stretch/>
        </p:blipFill>
        <p:spPr>
          <a:xfrm rot="15489344">
            <a:off x="7041434" y="2206039"/>
            <a:ext cx="1153964" cy="2419727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5052ED94-D77F-B05D-6B42-A180A0A9FDF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13" r="36572"/>
          <a:stretch/>
        </p:blipFill>
        <p:spPr>
          <a:xfrm rot="6569565" flipH="1">
            <a:off x="4064304" y="3354266"/>
            <a:ext cx="711765" cy="2419727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EDBD890A-B595-1B5B-CF46-95A738B5FEB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77" r="35229"/>
          <a:stretch/>
        </p:blipFill>
        <p:spPr>
          <a:xfrm rot="14681358">
            <a:off x="7680898" y="3049694"/>
            <a:ext cx="694307" cy="2419727"/>
          </a:xfrm>
          <a:prstGeom prst="rect">
            <a:avLst/>
          </a:prstGeom>
        </p:spPr>
      </p:pic>
      <p:sp>
        <p:nvSpPr>
          <p:cNvPr id="69" name="Коло: пусте 68">
            <a:extLst>
              <a:ext uri="{FF2B5EF4-FFF2-40B4-BE49-F238E27FC236}">
                <a16:creationId xmlns:a16="http://schemas.microsoft.com/office/drawing/2014/main" id="{7FA4BC94-F688-445E-EACC-71D314C6A836}"/>
              </a:ext>
            </a:extLst>
          </p:cNvPr>
          <p:cNvSpPr/>
          <p:nvPr/>
        </p:nvSpPr>
        <p:spPr>
          <a:xfrm>
            <a:off x="5769938" y="5273085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0" name="Коло: пусте 69">
            <a:extLst>
              <a:ext uri="{FF2B5EF4-FFF2-40B4-BE49-F238E27FC236}">
                <a16:creationId xmlns:a16="http://schemas.microsoft.com/office/drawing/2014/main" id="{3BFC23D1-814C-D019-644A-7584A70E8362}"/>
              </a:ext>
            </a:extLst>
          </p:cNvPr>
          <p:cNvSpPr/>
          <p:nvPr/>
        </p:nvSpPr>
        <p:spPr>
          <a:xfrm>
            <a:off x="6662954" y="4790066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1" name="Коло: пусте 70">
            <a:extLst>
              <a:ext uri="{FF2B5EF4-FFF2-40B4-BE49-F238E27FC236}">
                <a16:creationId xmlns:a16="http://schemas.microsoft.com/office/drawing/2014/main" id="{288A919E-0825-62C9-35C2-2142F3849C3C}"/>
              </a:ext>
            </a:extLst>
          </p:cNvPr>
          <p:cNvSpPr/>
          <p:nvPr/>
        </p:nvSpPr>
        <p:spPr>
          <a:xfrm>
            <a:off x="4688846" y="3678145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2" name="Коло: пусте 71">
            <a:extLst>
              <a:ext uri="{FF2B5EF4-FFF2-40B4-BE49-F238E27FC236}">
                <a16:creationId xmlns:a16="http://schemas.microsoft.com/office/drawing/2014/main" id="{FBC2AD89-FB84-0882-56B9-FB8B633FE67B}"/>
              </a:ext>
            </a:extLst>
          </p:cNvPr>
          <p:cNvSpPr/>
          <p:nvPr/>
        </p:nvSpPr>
        <p:spPr>
          <a:xfrm>
            <a:off x="4890122" y="4768289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4" name="Коло: пусте 73">
            <a:extLst>
              <a:ext uri="{FF2B5EF4-FFF2-40B4-BE49-F238E27FC236}">
                <a16:creationId xmlns:a16="http://schemas.microsoft.com/office/drawing/2014/main" id="{E4DF2245-7023-0A0B-82E1-82F063DCDD80}"/>
              </a:ext>
            </a:extLst>
          </p:cNvPr>
          <p:cNvSpPr/>
          <p:nvPr/>
        </p:nvSpPr>
        <p:spPr>
          <a:xfrm>
            <a:off x="6744606" y="3710929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60B2324-05B6-7D01-8552-651B1FF3E11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06" r="32006"/>
          <a:stretch/>
        </p:blipFill>
        <p:spPr>
          <a:xfrm rot="8750106" flipH="1">
            <a:off x="4335825" y="1766051"/>
            <a:ext cx="772541" cy="2146695"/>
          </a:xfrm>
          <a:prstGeom prst="rect">
            <a:avLst/>
          </a:prstGeom>
        </p:spPr>
      </p:pic>
      <p:sp>
        <p:nvSpPr>
          <p:cNvPr id="75" name="Коло: пусте 74">
            <a:extLst>
              <a:ext uri="{FF2B5EF4-FFF2-40B4-BE49-F238E27FC236}">
                <a16:creationId xmlns:a16="http://schemas.microsoft.com/office/drawing/2014/main" id="{05F8B2F1-95F3-77AB-6239-7281A1F2BE6A}"/>
              </a:ext>
            </a:extLst>
          </p:cNvPr>
          <p:cNvSpPr/>
          <p:nvPr/>
        </p:nvSpPr>
        <p:spPr>
          <a:xfrm>
            <a:off x="6769904" y="3738651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pic>
        <p:nvPicPr>
          <p:cNvPr id="84" name="Рисунок 83">
            <a:extLst>
              <a:ext uri="{FF2B5EF4-FFF2-40B4-BE49-F238E27FC236}">
                <a16:creationId xmlns:a16="http://schemas.microsoft.com/office/drawing/2014/main" id="{914E96CB-B811-3035-0D6A-5FB4B2FADFF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24" r="34810"/>
          <a:stretch/>
        </p:blipFill>
        <p:spPr>
          <a:xfrm rot="13010275">
            <a:off x="7302957" y="1985062"/>
            <a:ext cx="691215" cy="2419727"/>
          </a:xfrm>
          <a:prstGeom prst="rect">
            <a:avLst/>
          </a:prstGeom>
        </p:spPr>
      </p:pic>
      <p:sp>
        <p:nvSpPr>
          <p:cNvPr id="85" name="Коло: пусте 84">
            <a:extLst>
              <a:ext uri="{FF2B5EF4-FFF2-40B4-BE49-F238E27FC236}">
                <a16:creationId xmlns:a16="http://schemas.microsoft.com/office/drawing/2014/main" id="{5F6529C9-EDCA-0BFF-191C-6DA0411EAEF6}"/>
              </a:ext>
            </a:extLst>
          </p:cNvPr>
          <p:cNvSpPr/>
          <p:nvPr/>
        </p:nvSpPr>
        <p:spPr>
          <a:xfrm>
            <a:off x="6672683" y="4768289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86" name="Коло: пусте 85">
            <a:extLst>
              <a:ext uri="{FF2B5EF4-FFF2-40B4-BE49-F238E27FC236}">
                <a16:creationId xmlns:a16="http://schemas.microsoft.com/office/drawing/2014/main" id="{33FC4F42-9AA7-A84F-AF93-D59E106976A1}"/>
              </a:ext>
            </a:extLst>
          </p:cNvPr>
          <p:cNvSpPr/>
          <p:nvPr/>
        </p:nvSpPr>
        <p:spPr>
          <a:xfrm>
            <a:off x="4933070" y="4756747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3" name="Коло: пусте 72">
            <a:extLst>
              <a:ext uri="{FF2B5EF4-FFF2-40B4-BE49-F238E27FC236}">
                <a16:creationId xmlns:a16="http://schemas.microsoft.com/office/drawing/2014/main" id="{E65CF53C-3F3B-D62B-D93C-75CE89046215}"/>
              </a:ext>
            </a:extLst>
          </p:cNvPr>
          <p:cNvSpPr/>
          <p:nvPr/>
        </p:nvSpPr>
        <p:spPr>
          <a:xfrm>
            <a:off x="4693415" y="3685182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cxnSp>
        <p:nvCxnSpPr>
          <p:cNvPr id="88" name="Пряма зі стрілкою 87">
            <a:extLst>
              <a:ext uri="{FF2B5EF4-FFF2-40B4-BE49-F238E27FC236}">
                <a16:creationId xmlns:a16="http://schemas.microsoft.com/office/drawing/2014/main" id="{7768411B-DE76-D60C-C3F2-6284F1D4B147}"/>
              </a:ext>
            </a:extLst>
          </p:cNvPr>
          <p:cNvCxnSpPr>
            <a:cxnSpLocks/>
          </p:cNvCxnSpPr>
          <p:nvPr/>
        </p:nvCxnSpPr>
        <p:spPr>
          <a:xfrm flipH="1">
            <a:off x="6119037" y="3986423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 зі стрілкою 92">
            <a:extLst>
              <a:ext uri="{FF2B5EF4-FFF2-40B4-BE49-F238E27FC236}">
                <a16:creationId xmlns:a16="http://schemas.microsoft.com/office/drawing/2014/main" id="{2149FA05-9D8B-E66B-E1DA-B24E9E83872D}"/>
              </a:ext>
            </a:extLst>
          </p:cNvPr>
          <p:cNvCxnSpPr>
            <a:cxnSpLocks/>
          </p:cNvCxnSpPr>
          <p:nvPr/>
        </p:nvCxnSpPr>
        <p:spPr>
          <a:xfrm>
            <a:off x="5297830" y="3973025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Пряма зі стрілкою 94">
            <a:extLst>
              <a:ext uri="{FF2B5EF4-FFF2-40B4-BE49-F238E27FC236}">
                <a16:creationId xmlns:a16="http://schemas.microsoft.com/office/drawing/2014/main" id="{03423258-9493-4A59-A24E-034829E8DD54}"/>
              </a:ext>
            </a:extLst>
          </p:cNvPr>
          <p:cNvCxnSpPr>
            <a:cxnSpLocks/>
          </p:cNvCxnSpPr>
          <p:nvPr/>
        </p:nvCxnSpPr>
        <p:spPr>
          <a:xfrm flipH="1">
            <a:off x="6119037" y="4976286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Пряма зі стрілкою 96">
            <a:extLst>
              <a:ext uri="{FF2B5EF4-FFF2-40B4-BE49-F238E27FC236}">
                <a16:creationId xmlns:a16="http://schemas.microsoft.com/office/drawing/2014/main" id="{274860CB-4FB1-10B2-0DAA-3314DDF4A775}"/>
              </a:ext>
            </a:extLst>
          </p:cNvPr>
          <p:cNvCxnSpPr>
            <a:cxnSpLocks/>
          </p:cNvCxnSpPr>
          <p:nvPr/>
        </p:nvCxnSpPr>
        <p:spPr>
          <a:xfrm>
            <a:off x="5475476" y="4976666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Сонце 97">
            <a:extLst>
              <a:ext uri="{FF2B5EF4-FFF2-40B4-BE49-F238E27FC236}">
                <a16:creationId xmlns:a16="http://schemas.microsoft.com/office/drawing/2014/main" id="{FBA59159-AD33-259A-B9DA-6AF68CEB6288}"/>
              </a:ext>
            </a:extLst>
          </p:cNvPr>
          <p:cNvSpPr/>
          <p:nvPr/>
        </p:nvSpPr>
        <p:spPr>
          <a:xfrm>
            <a:off x="6703806" y="4749449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00" name="Сонце 99">
            <a:extLst>
              <a:ext uri="{FF2B5EF4-FFF2-40B4-BE49-F238E27FC236}">
                <a16:creationId xmlns:a16="http://schemas.microsoft.com/office/drawing/2014/main" id="{61AAA763-6303-5F88-224F-9B10668C7EB0}"/>
              </a:ext>
            </a:extLst>
          </p:cNvPr>
          <p:cNvSpPr/>
          <p:nvPr/>
        </p:nvSpPr>
        <p:spPr>
          <a:xfrm>
            <a:off x="5720528" y="5236302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1" name="Сонце 100">
            <a:extLst>
              <a:ext uri="{FF2B5EF4-FFF2-40B4-BE49-F238E27FC236}">
                <a16:creationId xmlns:a16="http://schemas.microsoft.com/office/drawing/2014/main" id="{13153BA5-A928-4E18-21AC-4D28B86DEB3D}"/>
              </a:ext>
            </a:extLst>
          </p:cNvPr>
          <p:cNvSpPr/>
          <p:nvPr/>
        </p:nvSpPr>
        <p:spPr>
          <a:xfrm>
            <a:off x="4610324" y="3600153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2" name="Сонце 101">
            <a:extLst>
              <a:ext uri="{FF2B5EF4-FFF2-40B4-BE49-F238E27FC236}">
                <a16:creationId xmlns:a16="http://schemas.microsoft.com/office/drawing/2014/main" id="{18137718-3200-B1F0-2389-1DD0B91D1426}"/>
              </a:ext>
            </a:extLst>
          </p:cNvPr>
          <p:cNvSpPr/>
          <p:nvPr/>
        </p:nvSpPr>
        <p:spPr>
          <a:xfrm>
            <a:off x="4844738" y="4628268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4" name="Сонце 103">
            <a:extLst>
              <a:ext uri="{FF2B5EF4-FFF2-40B4-BE49-F238E27FC236}">
                <a16:creationId xmlns:a16="http://schemas.microsoft.com/office/drawing/2014/main" id="{E75BF99F-8758-F741-2B21-1D9784693AEE}"/>
              </a:ext>
            </a:extLst>
          </p:cNvPr>
          <p:cNvSpPr/>
          <p:nvPr/>
        </p:nvSpPr>
        <p:spPr>
          <a:xfrm>
            <a:off x="6744117" y="3676866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7" name="Рисунок 106">
            <a:extLst>
              <a:ext uri="{FF2B5EF4-FFF2-40B4-BE49-F238E27FC236}">
                <a16:creationId xmlns:a16="http://schemas.microsoft.com/office/drawing/2014/main" id="{7E23AE16-B3AA-EA80-DEDD-7AAA06B5233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72" r="18772"/>
          <a:stretch/>
        </p:blipFill>
        <p:spPr>
          <a:xfrm rot="12795666">
            <a:off x="6740113" y="2944826"/>
            <a:ext cx="1511266" cy="2419727"/>
          </a:xfrm>
          <a:prstGeom prst="rect">
            <a:avLst/>
          </a:prstGeom>
        </p:spPr>
      </p:pic>
      <p:pic>
        <p:nvPicPr>
          <p:cNvPr id="111" name="Рисунок 110">
            <a:extLst>
              <a:ext uri="{FF2B5EF4-FFF2-40B4-BE49-F238E27FC236}">
                <a16:creationId xmlns:a16="http://schemas.microsoft.com/office/drawing/2014/main" id="{4AF856AE-8983-BEE4-CE08-F7DA17A73BC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87" r="22887"/>
          <a:stretch/>
        </p:blipFill>
        <p:spPr>
          <a:xfrm rot="8413831" flipH="1">
            <a:off x="4065241" y="2975516"/>
            <a:ext cx="1312129" cy="2419727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C13ECBA-1804-A0E4-DA4A-7C706C9EA70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70" r="25570"/>
          <a:stretch/>
        </p:blipFill>
        <p:spPr>
          <a:xfrm rot="9535253" flipH="1">
            <a:off x="5140083" y="3541807"/>
            <a:ext cx="1182288" cy="2419727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33C330C-681D-2691-7860-091C37D6F34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07" r="20807"/>
          <a:stretch/>
        </p:blipFill>
        <p:spPr>
          <a:xfrm rot="8750106" flipH="1">
            <a:off x="4246775" y="1974055"/>
            <a:ext cx="1253348" cy="214669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5429984-63D8-9940-95B5-55E20C7CE56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56" r="36040"/>
          <a:stretch/>
        </p:blipFill>
        <p:spPr>
          <a:xfrm rot="8413831" flipH="1">
            <a:off x="4410907" y="2947065"/>
            <a:ext cx="694576" cy="241972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E5320FF-2066-52AF-445D-68003AD1DF1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38" r="39473"/>
          <a:stretch/>
        </p:blipFill>
        <p:spPr>
          <a:xfrm rot="13010275">
            <a:off x="7399533" y="1995036"/>
            <a:ext cx="660334" cy="241972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AE07F2C-C1C8-C09D-4A01-75BD50547CC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68" r="36055"/>
          <a:stretch/>
        </p:blipFill>
        <p:spPr>
          <a:xfrm rot="12795666">
            <a:off x="7006416" y="3221533"/>
            <a:ext cx="788284" cy="2419727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A8C73E75-265B-BD99-4E39-64D52B69C7D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26" r="36650"/>
          <a:stretch/>
        </p:blipFill>
        <p:spPr>
          <a:xfrm rot="6014581" flipH="1">
            <a:off x="4176276" y="2079476"/>
            <a:ext cx="646662" cy="241972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F3D514C-A50C-9825-66C2-BC4232B41A9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97" r="35664"/>
          <a:stretch/>
        </p:blipFill>
        <p:spPr>
          <a:xfrm rot="6014581" flipH="1">
            <a:off x="4172320" y="3654177"/>
            <a:ext cx="731705" cy="2419727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4E5946D-14A0-3BEE-03F5-DD5E3C3DF1A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85" r="37660"/>
          <a:stretch/>
        </p:blipFill>
        <p:spPr>
          <a:xfrm rot="15585419">
            <a:off x="7703450" y="2298921"/>
            <a:ext cx="678873" cy="241972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4AE1778-3AC6-442B-D87F-61FC9242CA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09" r="40395"/>
          <a:stretch/>
        </p:blipFill>
        <p:spPr>
          <a:xfrm rot="15585419">
            <a:off x="7622401" y="3564460"/>
            <a:ext cx="626641" cy="2419727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6CC9A62-5151-0683-C68F-7B38AE631C5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41" r="38710"/>
          <a:stretch/>
        </p:blipFill>
        <p:spPr>
          <a:xfrm rot="15585419">
            <a:off x="6901273" y="4183803"/>
            <a:ext cx="649671" cy="2419727"/>
          </a:xfrm>
          <a:prstGeom prst="rect">
            <a:avLst/>
          </a:prstGeom>
        </p:spPr>
      </p:pic>
      <p:pic>
        <p:nvPicPr>
          <p:cNvPr id="119" name="Рисунок 118">
            <a:extLst>
              <a:ext uri="{FF2B5EF4-FFF2-40B4-BE49-F238E27FC236}">
                <a16:creationId xmlns:a16="http://schemas.microsoft.com/office/drawing/2014/main" id="{503E4A8B-D970-4704-8A8E-99DE28DADA2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72223" y="1128869"/>
            <a:ext cx="2210072" cy="2210072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E0C91655-3EBC-BA8F-37B3-432919CB5FE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0256" y="2077940"/>
            <a:ext cx="2998240" cy="2998240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6C9CC256-54D7-BF13-6DD3-99CD6C16046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99753" y="738553"/>
            <a:ext cx="2130894" cy="2130894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C535575-DF0F-BF80-9214-86D5555E117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759092">
            <a:off x="747827" y="873728"/>
            <a:ext cx="2204782" cy="220478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910C77F8-06FD-A291-5C6B-B369C992604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177140">
            <a:off x="1328814" y="1175981"/>
            <a:ext cx="2180910" cy="2000667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7307237D-03CD-00C8-E6A4-9E8D90EA411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7085" y="997292"/>
            <a:ext cx="2130894" cy="2130894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B94F1FA6-8780-BA15-FAB3-8C2B92B35DD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1718740" y="1110836"/>
            <a:ext cx="1991237" cy="1991237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61CE5AA0-9A14-B70E-65C9-3C7450BD6EE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8049" y="2325611"/>
            <a:ext cx="4111550" cy="2863245"/>
          </a:xfrm>
          <a:prstGeom prst="rect">
            <a:avLst/>
          </a:prstGeom>
        </p:spPr>
      </p:pic>
      <p:pic>
        <p:nvPicPr>
          <p:cNvPr id="407" name="Picture 406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959" y="3589851"/>
            <a:ext cx="2762250" cy="30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378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34 0.06806 L 0.00182 0.4840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" y="20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7037E-6 L 0.00716 0.41597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" y="20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62 0.04954 L 0.0862 0.04977 C 0.0862 0.04005 0.0862 0.03148 0.08685 0.02269 C 0.08737 0.01875 0.08907 0.01667 0.08985 0.0132 C 0.09076 0.01111 0.09154 0.00787 0.09219 0.00486 C 0.09258 0.00255 0.09284 -0.00069 0.09375 -0.00277 C 0.09466 -0.00532 0.09636 -0.00787 0.0974 -0.00972 C 0.09831 -0.01296 0.09935 -0.01527 0.10039 -0.01805 C 0.10756 -0.0331 0.103 -0.02407 0.10769 -0.03078 C 0.13529 -0.07268 0.10495 -0.02847 0.13438 -0.06898 C 0.13933 -0.0743 0.14232 -0.07801 0.1487 -0.08449 C 0.15977 -0.09375 0.16172 -0.0949 0.17032 -0.09606 L 0.27084 -0.08194 C 0.28308 -0.07893 0.29506 -0.07569 0.30756 -0.07384 C 0.32266 -0.07268 0.33815 -0.07268 0.35352 -0.07268 C 0.36797 -0.06944 0.35339 -0.07268 0.36524 -0.06898 C 0.38138 -0.06157 0.37617 -0.0662 0.3944 -0.05139 C 0.39883 -0.04884 0.40287 -0.04467 0.40729 -0.04143 C 0.41094 -0.03842 0.41433 -0.03379 0.41823 -0.03078 C 0.42409 -0.02708 0.43008 -0.02453 0.43607 -0.02083 C 0.45313 -0.00856 0.4431 -0.01296 0.45925 0.00139 C 0.46354 0.00579 0.46771 0.00787 0.47162 0.01111 C 0.48177 0.01667 0.48216 0.01667 0.4892 0.02037 C 0.49362 0.02431 0.49779 0.02848 0.50261 0.03334 C 0.5043 0.03473 0.50586 0.03635 0.50769 0.03773 C 0.51289 0.0419 0.51784 0.04885 0.52331 0.05278 C 0.52474 0.05324 0.53008 0.05672 0.53138 0.05857 C 0.53373 0.06088 0.53581 0.06482 0.53815 0.06713 C 0.53867 0.06783 0.54623 0.06991 0.54623 0.0706 C 0.54818 0.0713 0.54974 0.07269 0.55157 0.07315 C 0.55339 0.07385 0.55495 0.07385 0.55677 0.07408 C 0.56849 0.07639 0.59245 0.07894 0.59245 0.08264 L 0.59245 0.07894 " pathEditMode="relative" rAng="0" ptsTypes="AAAAAAAAAAAAAAAAAAAAAAAAAAAAAAAAA">
                                      <p:cBhvr>
                                        <p:cTn id="4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313" y="-5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4.44444E-6 L 0.13894 0.00347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40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1.85185E-6 L -0.14766 -0.01875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83" y="-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000"/>
                            </p:stCondLst>
                            <p:childTnLst>
                              <p:par>
                                <p:cTn id="6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000"/>
                            </p:stCondLst>
                            <p:childTnLst>
                              <p:par>
                                <p:cTn id="7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000"/>
                            </p:stCondLst>
                            <p:childTnLst>
                              <p:par>
                                <p:cTn id="7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2.59259E-6 L 0.1569 -0.01898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39" y="-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6000"/>
                            </p:stCondLst>
                            <p:childTnLst>
                              <p:par>
                                <p:cTn id="8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6000"/>
                            </p:stCondLst>
                            <p:childTnLst>
                              <p:par>
                                <p:cTn id="8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6000"/>
                            </p:stCondLst>
                            <p:childTnLst>
                              <p:par>
                                <p:cTn id="87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03 0.0375 L -0.18672 0.00996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44" y="-1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8000"/>
                            </p:stCondLst>
                            <p:childTnLst>
                              <p:par>
                                <p:cTn id="9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000"/>
                            </p:stCondLst>
                            <p:childTnLst>
                              <p:par>
                                <p:cTn id="9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52 0.0838 L -0.02552 0.08403 C -0.01914 0.04792 -0.02018 0.04792 -0.00169 0.00556 C 0.02084 -0.04606 0.02956 -0.05879 0.05769 -0.08194 C 0.08073 -0.10115 0.11472 -0.12106 0.13841 -0.13055 C 0.15235 -0.13588 0.16641 -0.13842 0.18047 -0.14166 C 0.21745 -0.15023 0.25456 -0.15115 0.29167 -0.15254 C 0.30222 -0.14861 0.31276 -0.14537 0.32305 -0.13981 C 0.34414 -0.1287 0.37604 -0.10972 0.39727 -0.08935 C 0.4155 -0.07199 0.43347 -0.05069 0.44831 -0.02037 C 0.45248 -0.0118 0.45534 -0.00046 0.45899 0.00926 C 0.46472 0.02408 0.47084 0.03727 0.4763 0.05232 C 0.48099 0.06459 0.48451 0.07963 0.48959 0.09121 C 0.49714 0.1088 0.50586 0.12408 0.5142 0.13982 C 0.53438 0.17685 0.553 0.21922 0.57526 0.24954 C 0.58151 0.25834 0.5875 0.26898 0.59414 0.2757 C 0.60326 0.28496 0.63255 0.29792 0.64037 0.30209 C 0.64636 0.29607 0.6461 0.29815 0.65026 0.28704 C 0.65039 0.28635 0.65026 0.28588 0.65026 0.28519 L 0.64948 0.28519 " pathEditMode="relative" rAng="0" ptsTypes="AAAAAAAAAAAAAAAAAAAA">
                                      <p:cBhvr>
                                        <p:cTn id="10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789" y="-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000"/>
                            </p:stCondLst>
                            <p:childTnLst>
                              <p:par>
                                <p:cTn id="10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4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2000"/>
                            </p:stCondLst>
                            <p:childTnLst>
                              <p:par>
                                <p:cTn id="12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000"/>
                            </p:stCondLst>
                            <p:childTnLst>
                              <p:par>
                                <p:cTn id="1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2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4000"/>
                            </p:stCondLst>
                            <p:childTnLst>
                              <p:par>
                                <p:cTn id="13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4000"/>
                            </p:stCondLst>
                            <p:childTnLst>
                              <p:par>
                                <p:cTn id="1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4000"/>
                            </p:stCondLst>
                            <p:childTnLst>
                              <p:par>
                                <p:cTn id="14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6000"/>
                            </p:stCondLst>
                            <p:childTnLst>
                              <p:par>
                                <p:cTn id="15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6000"/>
                            </p:stCondLst>
                            <p:childTnLst>
                              <p:par>
                                <p:cTn id="15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6000"/>
                            </p:stCondLst>
                            <p:childTnLst>
                              <p:par>
                                <p:cTn id="15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8000"/>
                            </p:stCondLst>
                            <p:childTnLst>
                              <p:par>
                                <p:cTn id="16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8000"/>
                            </p:stCondLst>
                            <p:childTnLst>
                              <p:par>
                                <p:cTn id="16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8000"/>
                            </p:stCondLst>
                            <p:childTnLst>
                              <p:par>
                                <p:cTn id="16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7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10000"/>
                            </p:stCondLst>
                            <p:childTnLst>
                              <p:par>
                                <p:cTn id="17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0.0132 L -2.08333E-6 0.01343 C 0.0112 -0.02222 0.00625 -0.01412 0.03308 -0.03449 C 0.07279 -0.06481 0.08008 -0.05717 0.12656 -0.06273 C 0.19388 -0.05185 0.20729 -0.0618 0.25781 -0.02916 C 0.27461 -0.01852 0.29115 -0.00671 0.30755 0.00602 C 0.36055 0.04722 0.4125 0.09884 0.46745 0.125 C 0.4836 0.13241 0.50013 0.13611 0.51654 0.13912 C 0.54688 0.14445 0.60781 0.14977 0.60781 0.15023 L 0.63347 0.13912 C 0.63659 0.13773 0.63998 0.13704 0.64323 0.13565 C 0.66498 0.12662 0.65664 0.12662 0.66446 0.12662 L 0.66446 0.12685 " pathEditMode="relative" rAng="0" ptsTypes="AAAAAAAAAAAAA">
                                      <p:cBhvr>
                                        <p:cTn id="19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216" y="3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2000"/>
                            </p:stCondLst>
                            <p:childTnLst>
                              <p:par>
                                <p:cTn id="19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7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26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1.11111E-6 L 0.0862 -0.00833 " pathEditMode="relative" rAng="0" ptsTypes="AA">
                                      <p:cBhvr>
                                        <p:cTn id="22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10" y="-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4000"/>
                            </p:stCondLst>
                            <p:childTnLst>
                              <p:par>
                                <p:cTn id="2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4000"/>
                            </p:stCondLst>
                            <p:childTnLst>
                              <p:par>
                                <p:cTn id="23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6000"/>
                            </p:stCondLst>
                            <p:childTnLst>
                              <p:par>
                                <p:cTn id="24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1.11111E-6 L 0.05117 -0.0088 " pathEditMode="relative" rAng="0" ptsTypes="AA">
                                      <p:cBhvr>
                                        <p:cTn id="24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52" y="-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8000"/>
                            </p:stCondLst>
                            <p:childTnLst>
                              <p:par>
                                <p:cTn id="24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8000"/>
                            </p:stCondLst>
                            <p:childTnLst>
                              <p:par>
                                <p:cTn id="2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8000"/>
                            </p:stCondLst>
                            <p:childTnLst>
                              <p:par>
                                <p:cTn id="25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9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3.7037E-6 L -0.07227 -0.00996 " pathEditMode="relative" rAng="0" ptsTypes="AA">
                                      <p:cBhvr>
                                        <p:cTn id="26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20" y="-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>
                            <p:stCondLst>
                              <p:cond delay="12000"/>
                            </p:stCondLst>
                            <p:childTnLst>
                              <p:par>
                                <p:cTn id="26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12000"/>
                            </p:stCondLst>
                            <p:childTnLst>
                              <p:par>
                                <p:cTn id="2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12000"/>
                            </p:stCondLst>
                            <p:childTnLst>
                              <p:par>
                                <p:cTn id="268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>
                            <p:stCondLst>
                              <p:cond delay="14000"/>
                            </p:stCondLst>
                            <p:childTnLst>
                              <p:par>
                                <p:cTn id="274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4.07407E-6 L -0.06836 -0.00347 " pathEditMode="relative" rAng="0" ptsTypes="AA">
                                      <p:cBhvr>
                                        <p:cTn id="27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24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16000"/>
                            </p:stCondLst>
                            <p:childTnLst>
                              <p:par>
                                <p:cTn id="27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16000"/>
                            </p:stCondLst>
                            <p:childTnLst>
                              <p:par>
                                <p:cTn id="28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2" fill="hold">
                            <p:stCondLst>
                              <p:cond delay="16000"/>
                            </p:stCondLst>
                            <p:childTnLst>
                              <p:par>
                                <p:cTn id="28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1" fill="hold">
                      <p:stCondLst>
                        <p:cond delay="indefinite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5" fill="hold">
                            <p:stCondLst>
                              <p:cond delay="0"/>
                            </p:stCondLst>
                            <p:childTnLst>
                              <p:par>
                                <p:cTn id="30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047 0.14514 L 0.08047 0.14561 C 0.0836 0.13426 0.08607 0.12246 0.08985 0.11274 C 0.09818 0.09121 0.1129 0.07408 0.12448 0.06366 C 0.13386 0.05487 0.14415 0.04977 0.15404 0.0426 C 0.15886 0.03912 0.16355 0.03426 0.16849 0.03102 C 0.2004 0.01042 0.22865 -0.00486 0.26211 -0.01805 C 0.28855 -0.028 0.30652 -0.0287 0.33334 -0.03217 C 0.37214 -0.02638 0.41107 -0.02546 0.44935 -0.01458 C 0.49362 -0.00231 0.5517 0.05024 0.5879 0.09144 C 0.61511 0.12223 0.6168 0.12639 0.64636 0.15186 C 0.65534 0.1595 0.66485 0.16459 0.6737 0.17315 C 0.68516 0.1838 0.7073 0.20903 0.7073 0.20926 C 0.70912 0.21551 0.71094 0.222 0.7129 0.22848 C 0.71342 0.23033 0.71446 0.23496 0.71446 0.23565 L 0.71446 0.23496 " pathEditMode="relative" rAng="0" ptsTypes="AAAAAAAAAAAAAAAA">
                                      <p:cBhvr>
                                        <p:cTn id="30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693" y="-4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8" fill="hold">
                            <p:stCondLst>
                              <p:cond delay="2000"/>
                            </p:stCondLst>
                            <p:childTnLst>
                              <p:par>
                                <p:cTn id="30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0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1" fill="hold">
                      <p:stCondLst>
                        <p:cond delay="indefinite"/>
                      </p:stCondLst>
                      <p:childTnLst>
                        <p:par>
                          <p:cTn id="312" fill="hold">
                            <p:stCondLst>
                              <p:cond delay="0"/>
                            </p:stCondLst>
                            <p:childTnLst>
                              <p:par>
                                <p:cTn id="3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3" fill="hold">
                            <p:stCondLst>
                              <p:cond delay="0"/>
                            </p:stCondLst>
                            <p:childTnLst>
                              <p:par>
                                <p:cTn id="3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6" fill="hold">
                            <p:stCondLst>
                              <p:cond delay="0"/>
                            </p:stCondLst>
                            <p:childTnLst>
                              <p:par>
                                <p:cTn id="32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8 L -0.02513 0.07291 C -0.02487 0.05995 -0.02343 -0.01621 -0.02343 -0.0257 C -0.02343 -0.10649 -0.022 -0.08588 -0.02513 -0.12385 C -0.02565 -0.10741 -0.02669 -0.09074 -0.02669 -0.07408 C -0.02695 -0.02385 -0.02708 0.02662 -0.02591 0.07708 C -0.02578 0.08264 -0.02422 0.0662 -0.02343 0.06088 C -0.02161 0.04676 -0.01953 0.02476 -0.01849 0.01088 C -0.01705 -0.00903 -0.01666 -0.02061 -0.01601 -0.04028 C -0.01523 -0.06713 -0.01445 -0.09422 -0.01367 -0.12107 C -0.01328 -0.10625 -0.01328 -0.09167 -0.01276 -0.07709 C -0.0125 -0.06736 -0.01172 -0.06551 -0.01119 -0.05649 C -0.0108 -0.05162 -0.01054 -0.04676 -0.01028 -0.0419 C -0.01002 -0.0169 -0.01002 0.0081 -0.0095 0.03287 C -0.00937 0.03796 -0.00898 0.04282 -0.00872 0.04768 C -0.00781 0.06574 -0.00794 0.06088 -0.00794 0.07106 L -0.00794 0.07129 " pathEditMode="relative" rAng="0" ptsTypes="AAAAAAAAAAAAAAAAA">
                                      <p:cBhvr>
                                        <p:cTn id="328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3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3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4 0.07268 L -0.02514 0.07292 C -0.02486 0.05995 -0.02343 -0.0162 -0.02343 -0.02569 C -0.02343 -0.10648 -0.022 -0.08588 -0.02514 -0.12384 C -0.02565 -0.10741 -0.02669 -0.09074 -0.02669 -0.07407 C -0.02695 -0.02384 -0.02709 0.02662 -0.02591 0.07708 C -0.02578 0.08264 -0.02421 0.0662 -0.02343 0.06088 C -0.02161 0.04676 -0.01953 0.02477 -0.01848 0.01088 C -0.01705 -0.00903 -0.01666 -0.0206 -0.01601 -0.04028 C -0.01523 -0.06713 -0.01445 -0.09421 -0.01367 -0.12107 C -0.01328 -0.10625 -0.01328 -0.09167 -0.01276 -0.07708 C -0.01249 -0.06736 -0.01171 -0.06551 -0.01119 -0.05648 C -0.0108 -0.05162 -0.01054 -0.04676 -0.01028 -0.0419 C -0.01002 -0.0169 -0.01002 0.0081 -0.0095 0.03287 C -0.00937 0.03796 -0.00898 0.04282 -0.00872 0.04768 C -0.00781 0.06574 -0.00794 0.06088 -0.00794 0.07106 L -0.00794 0.0713 " pathEditMode="relative" rAng="0" ptsTypes="AAAAAAAAAAAAAAAAA">
                                      <p:cBhvr>
                                        <p:cTn id="33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3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1" fill="hold">
                            <p:stCondLst>
                              <p:cond delay="4000"/>
                            </p:stCondLst>
                            <p:childTnLst>
                              <p:par>
                                <p:cTn id="3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4" fill="hold">
                            <p:stCondLst>
                              <p:cond delay="4000"/>
                            </p:stCondLst>
                            <p:childTnLst>
                              <p:par>
                                <p:cTn id="34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8 L -0.02513 0.07291 C -0.02487 0.05995 -0.02344 -0.01621 -0.02344 -0.0257 C -0.02344 -0.10649 -0.02201 -0.08588 -0.02513 -0.12385 C -0.02566 -0.10741 -0.0267 -0.09075 -0.0267 -0.07408 C -0.02696 -0.02385 -0.02709 0.02662 -0.02592 0.07708 C -0.02579 0.08263 -0.02422 0.0662 -0.02344 0.06087 C -0.02162 0.04675 -0.01954 0.02476 -0.01849 0.01087 C -0.01706 -0.00903 -0.01667 -0.02061 -0.01602 -0.04028 C -0.01524 -0.06713 -0.01446 -0.09422 -0.01368 -0.12107 C -0.01329 -0.10625 -0.01329 -0.09167 -0.01276 -0.07709 C -0.0125 -0.06737 -0.01172 -0.06551 -0.0112 -0.05649 C -0.01081 -0.05163 -0.01055 -0.04676 -0.01029 -0.0419 C -0.01003 -0.0169 -0.01003 0.0081 -0.00951 0.03287 C -0.00938 0.03796 -0.00899 0.04282 -0.00873 0.04768 C -0.00782 0.06574 -0.00795 0.06087 -0.00795 0.07106 L -0.00795 0.07129 " pathEditMode="relative" rAng="0" ptsTypes="AAAAAAAAAAAAAAAAA">
                                      <p:cBhvr>
                                        <p:cTn id="34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7" fill="hold">
                            <p:stCondLst>
                              <p:cond delay="6000"/>
                            </p:stCondLst>
                            <p:childTnLst>
                              <p:par>
                                <p:cTn id="34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0" fill="hold">
                            <p:stCondLst>
                              <p:cond delay="6000"/>
                            </p:stCondLst>
                            <p:childTnLst>
                              <p:par>
                                <p:cTn id="3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3" fill="hold">
                            <p:stCondLst>
                              <p:cond delay="6000"/>
                            </p:stCondLst>
                            <p:childTnLst>
                              <p:par>
                                <p:cTn id="35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8 L -0.02513 0.07291 C -0.02487 0.05995 -0.02343 -0.01621 -0.02343 -0.0257 C -0.02343 -0.10649 -0.022 -0.08588 -0.02513 -0.12385 C -0.02565 -0.10741 -0.02669 -0.09074 -0.02669 -0.07408 C -0.02695 -0.02385 -0.02708 0.02662 -0.02591 0.07708 C -0.02578 0.08263 -0.02422 0.0662 -0.02343 0.06088 C -0.02161 0.04676 -0.01953 0.02476 -0.01849 0.01088 C -0.01705 -0.00903 -0.01666 -0.02061 -0.01601 -0.04028 C -0.01523 -0.06713 -0.01445 -0.09422 -0.01367 -0.12107 C -0.01328 -0.10625 -0.01328 -0.09167 -0.01276 -0.07709 C -0.0125 -0.06737 -0.01172 -0.06551 -0.01119 -0.05649 C -0.0108 -0.05162 -0.01054 -0.04676 -0.01028 -0.0419 C -0.01002 -0.0169 -0.01002 0.0081 -0.0095 0.03287 C -0.00937 0.03796 -0.00898 0.04282 -0.00872 0.04768 C -0.00781 0.06574 -0.00794 0.06088 -0.00794 0.07106 L -0.00794 0.07129 " pathEditMode="relative" rAng="0" ptsTypes="AAAAAAAAAAAAAAAAA">
                                      <p:cBhvr>
                                        <p:cTn id="35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6" fill="hold">
                            <p:stCondLst>
                              <p:cond delay="8000"/>
                            </p:stCondLst>
                            <p:childTnLst>
                              <p:par>
                                <p:cTn id="35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9" fill="hold">
                            <p:stCondLst>
                              <p:cond delay="8000"/>
                            </p:stCondLst>
                            <p:childTnLst>
                              <p:par>
                                <p:cTn id="3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2" fill="hold">
                            <p:stCondLst>
                              <p:cond delay="8000"/>
                            </p:stCondLst>
                            <p:childTnLst>
                              <p:par>
                                <p:cTn id="36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8 L -0.02513 0.07291 C -0.02487 0.05995 -0.02344 -0.01621 -0.02344 -0.0257 C -0.02344 -0.10649 -0.02201 -0.08588 -0.02513 -0.12385 C -0.02565 -0.10741 -0.0267 -0.09075 -0.0267 -0.07408 C -0.02696 -0.02385 -0.02709 0.02662 -0.02591 0.07708 C -0.02578 0.08263 -0.02422 0.0662 -0.02344 0.06087 C -0.02162 0.04675 -0.01953 0.02476 -0.01849 0.01087 C -0.01706 -0.00903 -0.01667 -0.02061 -0.01602 -0.04028 C -0.01524 -0.06713 -0.01446 -0.09422 -0.01367 -0.12107 C -0.01328 -0.10625 -0.01328 -0.09167 -0.01276 -0.07709 C -0.0125 -0.06737 -0.01172 -0.06551 -0.0112 -0.05649 C -0.01081 -0.05163 -0.01055 -0.04676 -0.01029 -0.0419 C -0.01003 -0.0169 -0.01003 0.0081 -0.00951 0.03287 C -0.00938 0.03796 -0.00899 0.04282 -0.00873 0.04768 C -0.00782 0.06574 -0.00795 0.06087 -0.00795 0.07106 L -0.00795 0.07129 " pathEditMode="relative" rAng="0" ptsTypes="AAAAAAAAAAAAAAAAA">
                                      <p:cBhvr>
                                        <p:cTn id="36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>
                            <p:stCondLst>
                              <p:cond delay="10000"/>
                            </p:stCondLst>
                            <p:childTnLst>
                              <p:par>
                                <p:cTn id="36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8" fill="hold">
                            <p:stCondLst>
                              <p:cond delay="10000"/>
                            </p:stCondLst>
                            <p:childTnLst>
                              <p:par>
                                <p:cTn id="36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9" fill="hold">
                      <p:stCondLst>
                        <p:cond delay="indefinite"/>
                      </p:stCondLst>
                      <p:childTnLst>
                        <p:par>
                          <p:cTn id="380" fill="hold">
                            <p:stCondLst>
                              <p:cond delay="0"/>
                            </p:stCondLst>
                            <p:childTnLst>
                              <p:par>
                                <p:cTn id="3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3" fill="hold">
                            <p:stCondLst>
                              <p:cond delay="0"/>
                            </p:stCondLst>
                            <p:childTnLst>
                              <p:par>
                                <p:cTn id="38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0.09004 L 3.75E-6 0.09074 C 0.00143 0.08379 0.00299 0.07754 0.00442 0.07129 C 0.00573 0.06666 0.00612 0.0618 0.00768 0.05717 C 0.00911 0.05254 0.01106 0.04814 0.01302 0.04375 C 0.01862 0.03171 0.02395 0.02176 0.03151 0.01203 C 0.05273 -0.01528 0.06966 -0.03218 0.09479 -0.05487 C 0.11601 -0.07338 0.15885 -0.09514 0.17604 -0.10278 C 0.18528 -0.10718 0.19427 -0.11181 0.20377 -0.11482 C 0.22252 -0.12107 0.24205 -0.12338 0.26093 -0.12709 C 0.26406 -0.12755 0.26718 -0.12871 0.27018 -0.12917 L 0.37825 -0.14167 L 0.48958 -0.14005 C 0.50026 -0.13912 0.5108 -0.13496 0.52109 -0.13149 C 0.52942 -0.12871 0.55638 -0.1169 0.56523 -0.10973 C 0.57187 -0.10371 0.57786 -0.09607 0.58372 -0.08866 C 0.58945 -0.08172 0.59453 -0.07338 0.6 -0.06574 C 0.60156 -0.06343 0.60338 -0.06135 0.60455 -0.0588 C 0.60898 -0.05024 0.61341 -0.04144 0.6177 -0.03287 C 0.64466 0.02176 0.62187 -0.02408 0.62929 -0.00857 C 0.63307 -0.00047 0.63698 0.0074 0.64088 0.01551 C 0.64283 0.01944 0.64492 0.02338 0.647 0.02754 C 0.64843 0.03032 0.65 0.03263 0.65091 0.03518 L 0.6526 0.03912 L 0.6526 0.03981 " pathEditMode="relative" rAng="0" ptsTypes="AAAAAAAAAAAAAAAAAAAAAAAAA">
                                      <p:cBhvr>
                                        <p:cTn id="38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630" y="-115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2000"/>
                            </p:stCondLst>
                            <p:childTnLst>
                              <p:par>
                                <p:cTn id="38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8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9" fill="hold">
                            <p:stCondLst>
                              <p:cond delay="4000"/>
                            </p:stCondLst>
                            <p:childTnLst>
                              <p:par>
                                <p:cTn id="39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2" fill="hold">
                            <p:stCondLst>
                              <p:cond delay="4000"/>
                            </p:stCondLst>
                            <p:childTnLst>
                              <p:par>
                                <p:cTn id="39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5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6" fill="hold">
                      <p:stCondLst>
                        <p:cond delay="0"/>
                      </p:stCondLst>
                      <p:childTnLst>
                        <p:par>
                          <p:cTn id="397" fill="hold">
                            <p:stCondLst>
                              <p:cond delay="0"/>
                            </p:stCondLst>
                            <p:childTnLst>
                              <p:par>
                                <p:cTn id="39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0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1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2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3" fill="hold">
                      <p:stCondLst>
                        <p:cond delay="indefinite"/>
                      </p:stCondLst>
                      <p:childTnLst>
                        <p:par>
                          <p:cTn id="404" fill="hold">
                            <p:stCondLst>
                              <p:cond delay="0"/>
                            </p:stCondLst>
                            <p:childTnLst>
                              <p:par>
                                <p:cTn id="40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</p:childTnLst>
        </p:cTn>
      </p:par>
    </p:tnLst>
    <p:bldLst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4" grpId="0" animBg="1"/>
      <p:bldP spid="74" grpId="1" animBg="1"/>
      <p:bldP spid="75" grpId="0" animBg="1"/>
      <p:bldP spid="75" grpId="1" animBg="1"/>
      <p:bldP spid="85" grpId="0" animBg="1"/>
      <p:bldP spid="85" grpId="1" animBg="1"/>
      <p:bldP spid="86" grpId="0" animBg="1"/>
      <p:bldP spid="86" grpId="1" animBg="1"/>
      <p:bldP spid="73" grpId="0" animBg="1"/>
      <p:bldP spid="73" grpId="1" animBg="1"/>
      <p:bldP spid="98" grpId="0" animBg="1"/>
      <p:bldP spid="98" grpId="1" animBg="1"/>
      <p:bldP spid="100" grpId="0" animBg="1"/>
      <p:bldP spid="100" grpId="1" animBg="1"/>
      <p:bldP spid="101" grpId="0" animBg="1"/>
      <p:bldP spid="101" grpId="1" animBg="1"/>
      <p:bldP spid="102" grpId="0" animBg="1"/>
      <p:bldP spid="102" grpId="1" animBg="1"/>
      <p:bldP spid="104" grpId="0" animBg="1"/>
      <p:bldP spid="104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6965713-4F64-4CEB-8F12-FBED92F2287E}"/>
</file>

<file path=customXml/itemProps2.xml><?xml version="1.0" encoding="utf-8"?>
<ds:datastoreItem xmlns:ds="http://schemas.openxmlformats.org/officeDocument/2006/customXml" ds:itemID="{4B1DD0D2-ED46-4474-8788-6CD06D1B526F}"/>
</file>

<file path=customXml/itemProps3.xml><?xml version="1.0" encoding="utf-8"?>
<ds:datastoreItem xmlns:ds="http://schemas.openxmlformats.org/officeDocument/2006/customXml" ds:itemID="{84A3472E-95A1-46A2-84E1-8358D1ED5C87}"/>
</file>

<file path=docProps/app.xml><?xml version="1.0" encoding="utf-8"?>
<Properties xmlns="http://schemas.openxmlformats.org/officeDocument/2006/extended-properties" xmlns:vt="http://schemas.openxmlformats.org/officeDocument/2006/docPropsVTypes">
  <TotalTime>797</TotalTime>
  <Words>1</Words>
  <Application>Microsoft Office PowerPoint</Application>
  <PresentationFormat>Широкий екран</PresentationFormat>
  <Paragraphs>1</Paragraphs>
  <Slides>1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user</cp:lastModifiedBy>
  <cp:revision>48</cp:revision>
  <dcterms:created xsi:type="dcterms:W3CDTF">2024-04-22T13:52:03Z</dcterms:created>
  <dcterms:modified xsi:type="dcterms:W3CDTF">2024-12-20T19:32:48Z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