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9D6A-7C22-4D55-8F31-EE98FA8A4E4F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C552-FFE6-45CF-886C-EDA3A13B36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3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2C552-FFE6-45CF-886C-EDA3A13B369F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306532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66915-CE4D-451A-8133-D476F045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DC269-C750-409D-AE08-C263F7810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76A9B-9A59-4191-8FA4-A6967768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06E09-E548-4DFB-8FE3-B19CBD5C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06665-6943-4711-9417-E863F7D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6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3D06-9350-47C1-B751-8584AAC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105852-8088-4696-A839-587A3626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83BB-947C-42A8-AB2E-51D937DF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FC595-9F8B-455F-AA16-C7E8009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E4552-4739-4DFA-A8B9-B405B44F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93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2060F8-2990-4F15-A464-7DE5214E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718B8-1AC3-4609-9A09-383BB551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C84DA-A9E7-4513-8667-3473F24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7E54B-46C6-4689-9A48-C1C127BF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052E9-C991-46AE-A75B-5588ADC4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5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44FFC-3572-4637-85DF-3F08884C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99DE-228D-430D-907A-55C55288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28CB0-7B97-4006-BBCC-38148D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4B285-C204-42C5-B720-2B6B1226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608AA-4CA1-4EA5-9FBD-32D75972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EF41-F2EA-4CBB-B65A-751755A3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BB2E1-013C-49CB-AC67-10BF4A63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29A9F-B6C4-4B52-BE03-ECB3CF7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BF78-2A2E-4244-AB49-695EFD08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70817-0FF7-4436-AFA7-B3D44DC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9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F765-03E2-43FB-AEA2-10ADBF78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CD87D-1827-42AB-B644-C40A683E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79AEE-7741-4126-A0EE-7CEAA0C7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D9AA-5C7A-47D3-87F4-A9C76FA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165E3-40B5-4845-81C4-1B6A76E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9878C-6CE4-4043-B5D9-DC503AC8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0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EB86-C549-4307-A811-DB3A9E2D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23964-AD3E-45ED-AD7B-2FC3EA38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16565-F79C-4EAB-A635-352E81FD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C0EA-CC1C-4DC4-A8FE-1EF8E1BD7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C01A08-A7B5-4093-8F6E-81BD2CD6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EC2D7-E09D-4F80-A4F2-DE15664A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D3413-9C30-4332-9C92-468B2ED4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952EBF-3AFF-49C1-85A3-9600DE18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9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C001A-F376-4A0D-999D-E3A03CC4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393D2-892C-486D-AA20-4F45132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2F06B0-ADAD-4BFD-A601-F122DE6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EEACA2-ABF3-40BC-912A-84BE0EBE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13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3FD76C-F3EE-4137-80B3-8EF5631B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A3471-1516-4DAC-98EF-1D7F6615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F4B91-C178-4C84-ADE0-1A251B59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01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9B68-FC1C-486B-AE35-C456E38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BC0B5-3E5C-4E80-BDE8-F13C7C8A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40AD8-7F5C-4E78-828E-5E7AA3BA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E592D-9FC1-4075-9515-9C69FED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A4A58-0FB5-417F-B5E9-E2614D48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BF09A-76B7-4A17-A1AC-7B917A9A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4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F626-A1B5-4B87-BD0C-A5A6D7B9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CEF97A-E099-46FE-A792-295B7C51C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45646-41FB-4297-A3B9-64A362D64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1F00E-1CE9-4201-95F6-E50BB98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DBB0A9-3DC4-4C2B-827E-E336CEE6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B05A3-70E9-4EAA-A079-2046040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5531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8962E-E1F8-4976-8B49-D074ACDB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73DA5-31C2-4E1C-B713-0A5924CA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37069-9FC3-4D61-87C9-3CFC91063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C6C93-7B6E-4325-8C1D-B143EF30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F339A-7825-4653-B21A-78430432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4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D4E015-0C3D-43E9-B923-4787C7B5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12AFC5-F173-43FA-90EA-79B305637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2" y="359398"/>
            <a:ext cx="7011008" cy="6139204"/>
          </a:xfrm>
          <a:prstGeom prst="rect">
            <a:avLst/>
          </a:prstGeom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43250D2D-284A-4421-B993-E425275A0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98597" y="1141904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B1FA72-4EFB-4242-AD98-B48C8F527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CB523C-F429-4244-90E5-B9AE19AC2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2" y="1914291"/>
            <a:ext cx="3718084" cy="37180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68F12A-58E2-4A4C-A4E5-92BD1B932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4FD0566-785D-4C3C-A28A-71A3433D8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171" y="2536690"/>
            <a:ext cx="2473286" cy="24732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16B2-D2C1-4FA4-9764-A86E260B4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CB769-DB8D-43A4-A24E-5D44D88DD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91" y="3148072"/>
            <a:ext cx="3178366" cy="24732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90F048-3800-4C3D-A166-6152B3044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6995CBB-5F28-45E0-A11D-5706D161B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802" y="1917683"/>
            <a:ext cx="3173744" cy="31737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452FDC-07F8-4FA7-94BF-0AF747EA5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130C53-4EB6-4803-B743-F9AD4567B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00" y="2411016"/>
            <a:ext cx="3498675" cy="34986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B78DF40-0380-49C5-B970-24AC05364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371CB95-C74B-45DE-A50A-CEA07C8D1D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444" y="2226834"/>
            <a:ext cx="2757700" cy="27577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20B5E49-4BA5-4224-9AAC-F5170BB48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568AA1A-73BD-4D9B-84DE-CFB144ED3C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307" y="1759974"/>
            <a:ext cx="3944038" cy="39440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32D64-98F0-49EA-A9BC-55B1E2C63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E2C9A0-3ACD-4B30-8882-ECC7B837C5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717" y="2149389"/>
            <a:ext cx="2559217" cy="2559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CDFD89-00CF-40DE-A9BB-B01D89471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37DE69-3B35-46A4-A1F8-41C47473E0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208" y="2289945"/>
            <a:ext cx="2278110" cy="227811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B2454CE-7321-421A-B70F-A1E6D1F79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D85B03F-FC0F-472C-9A00-CD518FCB6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0195" y1="46405" x2="20847" y2="56209"/>
                        <a14:foregroundMark x1="19544" y1="51634" x2="30293" y2="33333"/>
                        <a14:foregroundMark x1="30293" y1="33333" x2="33550" y2="31699"/>
                        <a14:foregroundMark x1="31596" y1="29739" x2="24104" y2="31699"/>
                        <a14:foregroundMark x1="22801" y1="34314" x2="42671" y2="24510"/>
                        <a14:foregroundMark x1="43322" y1="22876" x2="29316" y2="25817"/>
                        <a14:foregroundMark x1="32899" y1="24510" x2="48860" y2="19608"/>
                        <a14:foregroundMark x1="45277" y1="18627" x2="55049" y2="24183"/>
                        <a14:foregroundMark x1="62215" y1="26797" x2="69381" y2="24837"/>
                        <a14:foregroundMark x1="66124" y1="22876" x2="78176" y2="34641"/>
                        <a14:foregroundMark x1="79153" y1="36601" x2="79153" y2="48039"/>
                        <a14:foregroundMark x1="80456" y1="53595" x2="64821" y2="64706"/>
                        <a14:foregroundMark x1="72964" y1="65033" x2="78827" y2="63399"/>
                        <a14:foregroundMark x1="64169" y1="72549" x2="58306" y2="78105"/>
                        <a14:foregroundMark x1="59609" y1="77451" x2="44625" y2="83007"/>
                        <a14:foregroundMark x1="40391" y1="77451" x2="33876" y2="71569"/>
                        <a14:foregroundMark x1="29967" y1="68627" x2="25081" y2="64052"/>
                        <a14:foregroundMark x1="20521" y1="56536" x2="18893" y2="45425"/>
                        <a14:foregroundMark x1="22150" y1="31699" x2="14658" y2="36601"/>
                        <a14:foregroundMark x1="23127" y1="34314" x2="19218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408" y="1625095"/>
            <a:ext cx="3348909" cy="333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F4E48D-47C2-4E28-98B2-AA5E56ABD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084D6D0-0A5D-4351-9F9E-EBB3C66D9E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651" y="3148072"/>
            <a:ext cx="2473286" cy="24732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EF70E5-F457-4CC1-A456-6093AEFBBC7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28" y="948309"/>
            <a:ext cx="4821371" cy="4821371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40698" y="2226834"/>
            <a:ext cx="3276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2024-08-12T19:47:46Z</dcterms:created>
  <dcterms:modified xsi:type="dcterms:W3CDTF">2024-11-28T11:20:17Z</dcterms:modified>
</cp:coreProperties>
</file>