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>
        <p:scale>
          <a:sx n="95" d="100"/>
          <a:sy n="95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D2DE-E960-4FAB-BDA1-AF088DE542E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8681-1837-45DC-8D37-B37D127865D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0C72E-D942-4118-B645-A7FB102D82A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tags" Target="../tags/tag2.xml"/><Relationship Id="rId17" Type="http://schemas.openxmlformats.org/officeDocument/2006/relationships/image" Target="../media/image15.png"/><Relationship Id="rId18" Type="http://schemas.openxmlformats.org/officeDocument/2006/relationships/audio" Target="../media/audio1.wav"/><Relationship Id="rId19" Type="http://schemas.openxmlformats.org/officeDocument/2006/relationships/audio" Target="../media/audio2.wav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 Рисунок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71" y="4681015"/>
            <a:ext cx="3158002" cy="21764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88" y="4690829"/>
            <a:ext cx="3158002" cy="21764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883" y="232466"/>
            <a:ext cx="3158002" cy="2176461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342279" y="212536"/>
            <a:ext cx="3153807" cy="2172354"/>
          </a:xfrm>
          <a:prstGeom prst="roundRect">
            <a:avLst/>
          </a:prstGeom>
          <a:solidFill>
            <a:srgbClr val="00B0F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62" y="2449629"/>
            <a:ext cx="3158002" cy="21764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48505" y="5773759"/>
            <a:ext cx="699492" cy="79010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331" y="3506105"/>
            <a:ext cx="539337" cy="87226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51" y="15714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335" y="6444724"/>
            <a:ext cx="371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198" y="1320292"/>
            <a:ext cx="654762" cy="68269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651" y="593287"/>
            <a:ext cx="2236219" cy="180229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639596" y="5000654"/>
            <a:ext cx="4024708" cy="1802066"/>
            <a:chOff x="7601409" y="4840386"/>
            <a:chExt cx="4024708" cy="1792900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7601409" y="4840386"/>
              <a:ext cx="4024708" cy="17929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23088" y="4940366"/>
              <a:ext cx="3790606" cy="166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Предлог «на» и «под»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Помоги герою назвать, где находится предмет. Нажимай на стол, чтобы появился предмет. Нажимай на героя, чтобы получить награду.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48" y="-24765"/>
            <a:ext cx="853055" cy="10107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12" y="-41287"/>
            <a:ext cx="853055" cy="10107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31" y="-48569"/>
            <a:ext cx="853055" cy="10107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50" y="-46009"/>
            <a:ext cx="853055" cy="10107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01" y="-55697"/>
            <a:ext cx="853055" cy="1010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123" y="2461919"/>
            <a:ext cx="3158002" cy="21764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7850" y="528213"/>
            <a:ext cx="2237426" cy="18045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406409"/>
            <a:ext cx="879334" cy="64775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879" y="2745201"/>
            <a:ext cx="2237426" cy="1804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393" y="4959411"/>
            <a:ext cx="2237426" cy="18045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4992577"/>
            <a:ext cx="2237426" cy="18045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6630" y="4829999"/>
            <a:ext cx="639866" cy="68088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2785641"/>
            <a:ext cx="2237426" cy="18045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2545855"/>
            <a:ext cx="767202" cy="73769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82865" y="2332990"/>
            <a:ext cx="385762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WPS Presentation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97320 user</dc:creator>
  <cp:lastModifiedBy>yanag</cp:lastModifiedBy>
  <cp:revision>29</cp:revision>
  <dcterms:created xsi:type="dcterms:W3CDTF">2024-03-14T09:02:00Z</dcterms:created>
  <dcterms:modified xsi:type="dcterms:W3CDTF">2024-06-14T12:32:10Z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0F2B54DA884442CAA5C3E9E6ACE362E0_12</vt:lpwstr>
  </property>
  <property fmtid="{D5CDD505-2E9C-101B-9397-08002B2CF9AE}" pid="3" name="KSOProductBuildVer">
    <vt:lpwstr>1033-12.2.0.17119</vt:lpwstr>
  </property>
</Properties>
</file>