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45E86-FB2F-4F67-90AB-AC3BF77E2C6A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B8F26-C867-42BF-BAD7-C2E00A6A6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48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8F26-C867-42BF-BAD7-C2E00A6A603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57482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5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5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3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89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66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34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97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2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60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4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996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35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180" cy="9144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25" name="молоток 1 Группа 24"/>
          <p:cNvGrpSpPr/>
          <p:nvPr/>
        </p:nvGrpSpPr>
        <p:grpSpPr>
          <a:xfrm>
            <a:off x="1087198" y="422437"/>
            <a:ext cx="2545080" cy="1950720"/>
            <a:chOff x="1106910" y="416959"/>
            <a:chExt cx="2545080" cy="1950720"/>
          </a:xfrm>
        </p:grpSpPr>
        <p:sp>
          <p:nvSpPr>
            <p:cNvPr id="7" name="молоток 1 Скругленный прямоугольник 6"/>
            <p:cNvSpPr/>
            <p:nvPr/>
          </p:nvSpPr>
          <p:spPr>
            <a:xfrm>
              <a:off x="1106910" y="416959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313" y="607577"/>
              <a:ext cx="1662275" cy="1662275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</p:grpSp>
      <p:grpSp>
        <p:nvGrpSpPr>
          <p:cNvPr id="27" name="молоток 2 Группа 26"/>
          <p:cNvGrpSpPr/>
          <p:nvPr/>
        </p:nvGrpSpPr>
        <p:grpSpPr>
          <a:xfrm>
            <a:off x="1080804" y="444046"/>
            <a:ext cx="2623190" cy="1950720"/>
            <a:chOff x="7072491" y="1986647"/>
            <a:chExt cx="2623190" cy="195072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7072491" y="1986647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7012" y="2208324"/>
              <a:ext cx="898669" cy="898669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9866" y="2721206"/>
              <a:ext cx="942768" cy="942768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0664" y="2215331"/>
              <a:ext cx="914824" cy="914824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3801712" y="422437"/>
            <a:ext cx="2545080" cy="1950720"/>
            <a:chOff x="3801712" y="422437"/>
            <a:chExt cx="2545080" cy="19507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801712" y="422437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183" y="663591"/>
              <a:ext cx="1691715" cy="1382524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37" name="Группа 36"/>
          <p:cNvGrpSpPr/>
          <p:nvPr/>
        </p:nvGrpSpPr>
        <p:grpSpPr>
          <a:xfrm>
            <a:off x="3816296" y="397316"/>
            <a:ext cx="2545080" cy="1950720"/>
            <a:chOff x="9145257" y="1471536"/>
            <a:chExt cx="2545080" cy="195072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9145257" y="1471536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3950" y="1708839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268" y="2629391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2616" y="2569315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5941" y="1696290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6444510" y="379493"/>
            <a:ext cx="2545080" cy="1950720"/>
            <a:chOff x="6444510" y="379493"/>
            <a:chExt cx="2545080" cy="195072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444510" y="37949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3206" y="543769"/>
              <a:ext cx="1657814" cy="1657814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460599" y="386689"/>
            <a:ext cx="2545080" cy="1950720"/>
            <a:chOff x="8061562" y="6254743"/>
            <a:chExt cx="2545080" cy="195072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8061562" y="625474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1906" y="6383216"/>
              <a:ext cx="919859" cy="91985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203" y="7032226"/>
              <a:ext cx="919859" cy="91985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sp>
        <p:nvSpPr>
          <p:cNvPr id="44" name="Скругленный прямоугольник 43"/>
          <p:cNvSpPr/>
          <p:nvPr/>
        </p:nvSpPr>
        <p:spPr>
          <a:xfrm>
            <a:off x="6495875" y="2560654"/>
            <a:ext cx="2545080" cy="1950720"/>
          </a:xfrm>
          <a:prstGeom prst="roundRect">
            <a:avLst/>
          </a:prstGeom>
          <a:solidFill>
            <a:schemeClr val="bg1">
              <a:lumMod val="75000"/>
              <a:alpha val="9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9" name="Группа 48"/>
          <p:cNvGrpSpPr/>
          <p:nvPr/>
        </p:nvGrpSpPr>
        <p:grpSpPr>
          <a:xfrm>
            <a:off x="1106910" y="2580641"/>
            <a:ext cx="2545080" cy="1950720"/>
            <a:chOff x="1106910" y="2580641"/>
            <a:chExt cx="2545080" cy="195072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106910" y="2580641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513" y="2702735"/>
              <a:ext cx="1779336" cy="1779336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4" name="Группа 53"/>
          <p:cNvGrpSpPr/>
          <p:nvPr/>
        </p:nvGrpSpPr>
        <p:grpSpPr>
          <a:xfrm>
            <a:off x="1087198" y="2572575"/>
            <a:ext cx="2545080" cy="1950720"/>
            <a:chOff x="9435607" y="2220404"/>
            <a:chExt cx="2545080" cy="1950720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9435607" y="2220404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4961" y="2381051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4097" y="3279333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3168" y="3287822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5490" y="2384435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4497" y="2857154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7" name="Группа 56"/>
          <p:cNvGrpSpPr/>
          <p:nvPr/>
        </p:nvGrpSpPr>
        <p:grpSpPr>
          <a:xfrm>
            <a:off x="3793642" y="2559132"/>
            <a:ext cx="2545080" cy="2114571"/>
            <a:chOff x="3793642" y="2559132"/>
            <a:chExt cx="2545080" cy="2114571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793642" y="255913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1013" y="2576127"/>
              <a:ext cx="2097576" cy="209757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0" name="Группа 59"/>
          <p:cNvGrpSpPr/>
          <p:nvPr/>
        </p:nvGrpSpPr>
        <p:grpSpPr>
          <a:xfrm>
            <a:off x="3789409" y="2555423"/>
            <a:ext cx="2545080" cy="2061118"/>
            <a:chOff x="9051765" y="6008542"/>
            <a:chExt cx="2545080" cy="2061118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9051765" y="600854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839" y="6008542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26" y="7013566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6267" y="6008730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3" name="Группа 62"/>
          <p:cNvGrpSpPr/>
          <p:nvPr/>
        </p:nvGrpSpPr>
        <p:grpSpPr>
          <a:xfrm>
            <a:off x="6506685" y="2531351"/>
            <a:ext cx="2545080" cy="1950720"/>
            <a:chOff x="6506685" y="2531351"/>
            <a:chExt cx="2545080" cy="195072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506685" y="2531351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028" y="2709706"/>
              <a:ext cx="1564809" cy="156480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1" name="Группа 70"/>
          <p:cNvGrpSpPr/>
          <p:nvPr/>
        </p:nvGrpSpPr>
        <p:grpSpPr>
          <a:xfrm>
            <a:off x="6669141" y="2584969"/>
            <a:ext cx="2330429" cy="1790207"/>
            <a:chOff x="9856044" y="2175300"/>
            <a:chExt cx="2330429" cy="1790207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396" y="2228806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6044" y="3128191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9157" y="2175300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0448" y="3112868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4" name="Группа 73"/>
          <p:cNvGrpSpPr/>
          <p:nvPr/>
        </p:nvGrpSpPr>
        <p:grpSpPr>
          <a:xfrm>
            <a:off x="1106910" y="4744323"/>
            <a:ext cx="2545080" cy="1950720"/>
            <a:chOff x="1106910" y="4744323"/>
            <a:chExt cx="2545080" cy="195072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106910" y="474432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295" y="4979783"/>
              <a:ext cx="1494645" cy="149464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7" name="Группа 76"/>
          <p:cNvGrpSpPr/>
          <p:nvPr/>
        </p:nvGrpSpPr>
        <p:grpSpPr>
          <a:xfrm>
            <a:off x="1106910" y="4744323"/>
            <a:ext cx="2545080" cy="1950720"/>
            <a:chOff x="6038793" y="4939771"/>
            <a:chExt cx="2545080" cy="1950720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6038793" y="4939771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7074" y="5059568"/>
              <a:ext cx="959083" cy="95908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772" y="5747700"/>
              <a:ext cx="959083" cy="95908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80" name="Группа 79"/>
          <p:cNvGrpSpPr/>
          <p:nvPr/>
        </p:nvGrpSpPr>
        <p:grpSpPr>
          <a:xfrm>
            <a:off x="3824843" y="4751746"/>
            <a:ext cx="2545080" cy="1950720"/>
            <a:chOff x="3824843" y="4751746"/>
            <a:chExt cx="2545080" cy="195072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824843" y="4751746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709" y="4948926"/>
              <a:ext cx="1525502" cy="152550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85" name="Группа 84"/>
          <p:cNvGrpSpPr/>
          <p:nvPr/>
        </p:nvGrpSpPr>
        <p:grpSpPr>
          <a:xfrm>
            <a:off x="3838596" y="4751746"/>
            <a:ext cx="2545080" cy="1950720"/>
            <a:chOff x="9276289" y="1495095"/>
            <a:chExt cx="2545080" cy="195072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9276289" y="1495095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1975" y="1620569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0385" y="1599639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259" y="2545756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7584" y="2602555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3520" y="2080948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6506685" y="4757180"/>
            <a:ext cx="2545080" cy="1950720"/>
            <a:chOff x="6506685" y="4757180"/>
            <a:chExt cx="2545080" cy="195072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506685" y="4757180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9851" y="4939352"/>
              <a:ext cx="1641565" cy="164156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91" name="Группа 90"/>
          <p:cNvGrpSpPr/>
          <p:nvPr/>
        </p:nvGrpSpPr>
        <p:grpSpPr>
          <a:xfrm>
            <a:off x="6490646" y="4774948"/>
            <a:ext cx="2545080" cy="2017431"/>
            <a:chOff x="8315169" y="7028682"/>
            <a:chExt cx="2545080" cy="2017431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8315169" y="702868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5169" y="7107306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8411" y="7156899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590" y="7996358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92" name="Рисунок 9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16" y="1239682"/>
            <a:ext cx="4378626" cy="4378626"/>
          </a:xfrm>
          <a:prstGeom prst="rect">
            <a:avLst/>
          </a:prstGeom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132059" y="3753300"/>
            <a:ext cx="29432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1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2024-11-22T11:13:16Z</dcterms:created>
  <dcterms:modified xsi:type="dcterms:W3CDTF">2024-11-22T12:43:57Z</dcterms:modified>
</cp:coreProperties>
</file>