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D0800-DA85-41F3-B606-07CD4559CA8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948D8-1D6B-4FC8-90DF-46F2CD47B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25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8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75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83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76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05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14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26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10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2042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53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microsoft.com/office/2007/relationships/hdphoto" Target="../media/hdphoto1.wdp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2.wdp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microsoft.com/office/2007/relationships/hdphoto" Target="../media/hdphoto3.wdp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Relationship Id="rId36" Type="http://schemas.openxmlformats.org/officeDocument/2006/relationships/image" Target="../media/image32.png"/><Relationship Id="rId37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4258675" y="250920"/>
            <a:ext cx="1663245" cy="1592877"/>
            <a:chOff x="495300" y="460375"/>
            <a:chExt cx="3533775" cy="3163888"/>
          </a:xfrm>
        </p:grpSpPr>
        <p:pic>
          <p:nvPicPr>
            <p:cNvPr id="6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" y="460375"/>
              <a:ext cx="3533775" cy="316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7" descr="D:\Работка\Логопед\Работа с неговорящими детьми\Ы\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111" t="-4115" r="23"/>
            <a:stretch>
              <a:fillRect/>
            </a:stretch>
          </p:blipFill>
          <p:spPr bwMode="auto">
            <a:xfrm>
              <a:off x="842914" y="1109278"/>
              <a:ext cx="2980373" cy="1866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404693" y="1352977"/>
            <a:ext cx="1636133" cy="1640388"/>
            <a:chOff x="8339138" y="471488"/>
            <a:chExt cx="3533775" cy="3163887"/>
          </a:xfrm>
        </p:grpSpPr>
        <p:pic>
          <p:nvPicPr>
            <p:cNvPr id="10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9138" y="471488"/>
              <a:ext cx="3533775" cy="316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2417" y="917420"/>
              <a:ext cx="2115143" cy="2115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249995" y="311710"/>
            <a:ext cx="1773237" cy="1768475"/>
            <a:chOff x="4449763" y="471488"/>
            <a:chExt cx="3533775" cy="3163887"/>
          </a:xfrm>
        </p:grpSpPr>
        <p:pic>
          <p:nvPicPr>
            <p:cNvPr id="14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9763" y="471488"/>
              <a:ext cx="3533775" cy="316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Рисунок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272606"/>
              <a:ext cx="2337280" cy="1335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Группа 9"/>
          <p:cNvGrpSpPr>
            <a:grpSpLocks/>
          </p:cNvGrpSpPr>
          <p:nvPr/>
        </p:nvGrpSpPr>
        <p:grpSpPr bwMode="auto">
          <a:xfrm>
            <a:off x="6263576" y="1345484"/>
            <a:ext cx="1685128" cy="1546871"/>
            <a:chOff x="10122490" y="305715"/>
            <a:chExt cx="2383743" cy="2280381"/>
          </a:xfrm>
        </p:grpSpPr>
        <p:pic>
          <p:nvPicPr>
            <p:cNvPr id="18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2490" y="305715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Группа 23"/>
            <p:cNvGrpSpPr>
              <a:grpSpLocks/>
            </p:cNvGrpSpPr>
            <p:nvPr/>
          </p:nvGrpSpPr>
          <p:grpSpPr bwMode="auto">
            <a:xfrm>
              <a:off x="10416625" y="328062"/>
              <a:ext cx="1769689" cy="1970493"/>
              <a:chOff x="11957887" y="3632355"/>
              <a:chExt cx="2359437" cy="2738199"/>
            </a:xfrm>
          </p:grpSpPr>
          <p:pic>
            <p:nvPicPr>
              <p:cNvPr id="21" name="Picture 73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57887" y="5134476"/>
                <a:ext cx="1236076" cy="1236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Рисунок 25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77817">
                <a:off x="12384753" y="3632355"/>
                <a:ext cx="1932571" cy="2276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3" name="Группа 28"/>
          <p:cNvGrpSpPr>
            <a:grpSpLocks/>
          </p:cNvGrpSpPr>
          <p:nvPr/>
        </p:nvGrpSpPr>
        <p:grpSpPr bwMode="auto">
          <a:xfrm>
            <a:off x="8258717" y="309416"/>
            <a:ext cx="1680230" cy="1612056"/>
            <a:chOff x="10174800" y="355199"/>
            <a:chExt cx="2383744" cy="2280381"/>
          </a:xfrm>
        </p:grpSpPr>
        <p:pic>
          <p:nvPicPr>
            <p:cNvPr id="24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4800" y="355199"/>
              <a:ext cx="2383744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3775" y="937433"/>
              <a:ext cx="1343076" cy="133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Группа 34"/>
          <p:cNvGrpSpPr>
            <a:grpSpLocks/>
          </p:cNvGrpSpPr>
          <p:nvPr/>
        </p:nvGrpSpPr>
        <p:grpSpPr bwMode="auto">
          <a:xfrm>
            <a:off x="10158936" y="1293503"/>
            <a:ext cx="1741239" cy="1675081"/>
            <a:chOff x="10147131" y="301819"/>
            <a:chExt cx="2383743" cy="2280381"/>
          </a:xfrm>
        </p:grpSpPr>
        <p:pic>
          <p:nvPicPr>
            <p:cNvPr id="28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7131" y="301819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7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0910">
              <a:off x="10385462" y="554658"/>
              <a:ext cx="1883427" cy="18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" name="СЫР ЧЕРНЫЙ  Рисунок 2"/>
          <p:cNvPicPr>
            <a:picLocks noChangeAspect="1" noChangeArrowheads="1"/>
          </p:cNvPicPr>
          <p:nvPr/>
        </p:nvPicPr>
        <p:blipFill>
          <a:blip r:embed="rId16">
            <a:grayscl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49" y="778874"/>
            <a:ext cx="119221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БЫК ЧЕРНЫЙ  Picture 76"/>
          <p:cNvPicPr>
            <a:picLocks noChangeAspect="1" noChangeArrowheads="1"/>
          </p:cNvPicPr>
          <p:nvPr/>
        </p:nvPicPr>
        <p:blipFill>
          <a:blip r:embed="rId1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8487" y="1594356"/>
            <a:ext cx="1084447" cy="113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ТЫКВА ЧЕРНАЯ Picture 77" descr="D:\Работка\Логопед\Работа с неговорящими детьми\Ы\1.jpg"/>
          <p:cNvPicPr>
            <a:picLocks noChangeAspect="1" noChangeArrowheads="1"/>
          </p:cNvPicPr>
          <p:nvPr/>
        </p:nvPicPr>
        <p:blipFill>
          <a:blip r:embed="rId19" cstate="print">
            <a:grayscl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111" t="-4115" r="23"/>
          <a:stretch>
            <a:fillRect/>
          </a:stretch>
        </p:blipFill>
        <p:spPr bwMode="auto">
          <a:xfrm>
            <a:off x="4377401" y="544329"/>
            <a:ext cx="1509086" cy="100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дым черный  черный Picture 73"/>
          <p:cNvPicPr>
            <a:picLocks noChangeAspect="1" noChangeArrowheads="1"/>
          </p:cNvPicPr>
          <p:nvPr/>
        </p:nvPicPr>
        <p:blipFill>
          <a:blip r:embed="rId2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61" y="2105859"/>
            <a:ext cx="655401" cy="62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дыня черный Picture 73"/>
          <p:cNvPicPr>
            <a:picLocks noChangeAspect="1" noChangeArrowheads="1"/>
          </p:cNvPicPr>
          <p:nvPr/>
        </p:nvPicPr>
        <p:blipFill>
          <a:blip r:embed="rId22" cstate="print">
            <a:grayscl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53" y="702307"/>
            <a:ext cx="1016968" cy="101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лыжи черныйPicture 73"/>
          <p:cNvPicPr>
            <a:picLocks noChangeAspect="1" noChangeArrowheads="1"/>
          </p:cNvPicPr>
          <p:nvPr/>
        </p:nvPicPr>
        <p:blipFill>
          <a:blip r:embed="rId2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4964">
            <a:off x="10221466" y="1489202"/>
            <a:ext cx="1615376" cy="13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gjlfhjr Рисунок 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351" y="5676900"/>
            <a:ext cx="1189302" cy="12048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Группа 34"/>
          <p:cNvGrpSpPr>
            <a:grpSpLocks/>
          </p:cNvGrpSpPr>
          <p:nvPr/>
        </p:nvGrpSpPr>
        <p:grpSpPr bwMode="auto">
          <a:xfrm>
            <a:off x="4311772" y="2275890"/>
            <a:ext cx="1772326" cy="1722316"/>
            <a:chOff x="10122490" y="305715"/>
            <a:chExt cx="2383743" cy="2280381"/>
          </a:xfrm>
        </p:grpSpPr>
        <p:pic>
          <p:nvPicPr>
            <p:cNvPr id="40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2490" y="305715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73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0335" y="652291"/>
              <a:ext cx="1626613" cy="157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" name="Группа 34"/>
          <p:cNvGrpSpPr>
            <a:grpSpLocks/>
          </p:cNvGrpSpPr>
          <p:nvPr/>
        </p:nvGrpSpPr>
        <p:grpSpPr bwMode="auto">
          <a:xfrm>
            <a:off x="8305318" y="2208882"/>
            <a:ext cx="1699960" cy="1755915"/>
            <a:chOff x="10122490" y="305715"/>
            <a:chExt cx="2383743" cy="2432596"/>
          </a:xfrm>
        </p:grpSpPr>
        <p:pic>
          <p:nvPicPr>
            <p:cNvPr id="44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2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2490" y="305715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73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3702" y="332903"/>
              <a:ext cx="2127326" cy="2405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" name="Группа 34"/>
          <p:cNvGrpSpPr>
            <a:grpSpLocks/>
          </p:cNvGrpSpPr>
          <p:nvPr/>
        </p:nvGrpSpPr>
        <p:grpSpPr bwMode="auto">
          <a:xfrm>
            <a:off x="222069" y="2274302"/>
            <a:ext cx="1754871" cy="1690495"/>
            <a:chOff x="10147131" y="301819"/>
            <a:chExt cx="2383743" cy="2280381"/>
          </a:xfrm>
        </p:grpSpPr>
        <p:pic>
          <p:nvPicPr>
            <p:cNvPr id="48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31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7131" y="301819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73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6706" y="676205"/>
              <a:ext cx="1698278" cy="1622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" name="РЫБАPicture 73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23" y="2516943"/>
            <a:ext cx="1303575" cy="130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мыши Picture 73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340" y="2435688"/>
            <a:ext cx="1352308" cy="135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усы Picture 73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478" y="2281387"/>
            <a:ext cx="1640105" cy="164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2590" y="1192542"/>
            <a:ext cx="4371746" cy="4371746"/>
          </a:xfrm>
          <a:prstGeom prst="rect">
            <a:avLst/>
          </a:prstGeom>
          <a:noFill/>
          <a:ln>
            <a:noFill/>
          </a:ln>
          <a:effectLst>
            <a:glow rad="495300">
              <a:schemeClr val="bg1">
                <a:lumMod val="50000"/>
                <a:alpha val="64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648683" y="3801670"/>
            <a:ext cx="210502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0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15</cp:revision>
  <dcterms:created xsi:type="dcterms:W3CDTF">2024-11-07T08:56:19Z</dcterms:created>
  <dcterms:modified xsi:type="dcterms:W3CDTF">2024-12-01T18:16:59Z</dcterms:modified>
</cp:coreProperties>
</file>