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136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651E6-69C7-4E39-8AC5-79728A915132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2FE80-C557-4D1E-A108-D5CC1BDCE0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257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B8AC9-4FBD-4912-A4EE-187E1D0C91E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75995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14EDE9-6BFA-4F90-B45F-60059D64FD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EADAB97-5B45-4092-BC25-10DBF3E269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DF8817-2C9C-4AAD-BB4A-03B8BB116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B3D9-02F7-4531-96D1-C1271AC91182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6D55F8-0CC3-4F40-9DF7-A42D865A1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2F79D7-78C4-43AD-B086-2CB2D810C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2DF1-1208-492F-9C71-4114E6395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398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49CBEE-157E-4BEF-B460-908367382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ED91FD2-D1E1-4EBA-8007-955E14FC2D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BBEBC4-9D58-490D-8B4C-9E2F72C22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B3D9-02F7-4531-96D1-C1271AC91182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8F75FA-42BD-469A-B2F0-839C7CDF4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004BB0-5E77-4AFC-AB98-16107F607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2DF1-1208-492F-9C71-4114E6395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956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E8D5641-C85D-48D2-9194-52CF742151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3B6AAE4-6A6A-42CA-9EF6-1A76654E53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0A35C2-D022-4526-94A5-BAA9AD507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B3D9-02F7-4531-96D1-C1271AC91182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F0DEDB-4E9B-4E9F-808A-5196E814F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235942-161C-439F-BFAB-E77D2E1D4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2DF1-1208-492F-9C71-4114E6395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611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28E00E-6B22-47E7-9319-0B3021B2B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13B5B2-28AB-4779-B969-6ECF3B7EF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6666BF-B314-486F-8D2D-896F364D5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B3D9-02F7-4531-96D1-C1271AC91182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6026F8-D54F-4322-AD0E-48C6348FF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588B12-EEF9-447C-A472-98FA057EB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2DF1-1208-492F-9C71-4114E6395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496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18C2B5-0574-44CA-B16A-1E4E722FE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8B6A83-CCB2-4311-9603-BD57457C9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A59BCC-3062-430A-8BDC-534D007B7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B3D9-02F7-4531-96D1-C1271AC91182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8B69E6-678D-430F-B86A-12A79A962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C97163-1294-463B-BF77-ECA23569A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2DF1-1208-492F-9C71-4114E6395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447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BFE01D-7F62-41C7-A29F-3F2CE8E39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491AD8-FA9B-4D0C-8B4A-5A5B89A3C1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4CD381-C3DB-4AEC-80DA-22C1EBF2F9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7EE949-6DC1-49A9-B054-4F6D4C756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B3D9-02F7-4531-96D1-C1271AC91182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3F3D6F-4F3C-4D01-B3CA-FC4D7EFB9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32BF37-88F6-41C5-AB4E-55574EF3C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2DF1-1208-492F-9C71-4114E6395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360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791A62-AD39-4316-ABA5-56320D2D6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B5393B-16AF-4D67-8A2E-5551A3FC96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F7AC650-2593-45C9-BCFD-B47DA696EF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3EC3F88-85AC-401E-973B-585082581B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704449B-895F-4160-BC25-AABB304B43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AAE691-A040-4B0B-8E68-DB2A68214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B3D9-02F7-4531-96D1-C1271AC91182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A851CCD-9674-41D8-823B-BC9CF52E3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F560F33-F08D-410D-95E7-B9D7451C3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2DF1-1208-492F-9C71-4114E6395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232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5F2444-9C9D-431A-9240-79962DA78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607CABD-63D1-48A2-A979-311926567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B3D9-02F7-4531-96D1-C1271AC91182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8E8BCDA-D5E1-424D-B5BD-79125E497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99C72F2-6C88-47B0-B456-8B4AE0C2C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2DF1-1208-492F-9C71-4114E6395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836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821F6BF-E5BA-4A79-B8DF-4792E063D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B3D9-02F7-4531-96D1-C1271AC91182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8A15DC8-678C-449F-9413-97431B379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6CD3DD-0377-42C0-8B2C-7DF37D3BB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2DF1-1208-492F-9C71-4114E6395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219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4ED98E-740C-4D6A-93C5-D4099E92D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5E7272-9F5F-4DF4-9ED3-2067AAB91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33CDA8-C23A-4CF8-8C95-69A72B7D07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EFA6B8-E57F-4DD4-9221-7054B13D3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B3D9-02F7-4531-96D1-C1271AC91182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972FB-7B21-4C4B-836E-2BFD09243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8087DD-C906-404D-BFF6-3C3B6C34A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2DF1-1208-492F-9C71-4114E6395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98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48BFDC-F987-484F-BD6D-A8C4032CE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F192AE5-590A-4968-A5D3-99552EFF26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D85D3DF-9CE8-4FD1-948D-17E4C40EDF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769166-335E-4CF8-B7FA-F0989FC63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B3D9-02F7-4531-96D1-C1271AC91182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C535CE-A574-4D38-85C8-3837E3BCB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674805-91A1-4E00-8F37-B3EF9FD57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2DF1-1208-492F-9C71-4114E6395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88049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31CD1B-30A7-479F-A771-A9837F8CC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7DAE62-A267-4F6D-93A2-410B1A139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7E44EF-ED45-4B97-8E3C-4B77559E86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2B3D9-02F7-4531-96D1-C1271AC91182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A465AB-908B-4141-9022-1889A69E6C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F88704-8FE0-4E51-A529-8AE98460FE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02DF1-1208-492F-9C71-4114E6395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576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90F9F590-5194-406C-A4A3-30935CEAB7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9" name="Прямоугольник: скругленные углы 78">
            <a:extLst>
              <a:ext uri="{FF2B5EF4-FFF2-40B4-BE49-F238E27FC236}">
                <a16:creationId xmlns:a16="http://schemas.microsoft.com/office/drawing/2014/main" id="{FEA6A00D-2218-4B5D-8254-7E4074954B1F}"/>
              </a:ext>
            </a:extLst>
          </p:cNvPr>
          <p:cNvSpPr/>
          <p:nvPr/>
        </p:nvSpPr>
        <p:spPr>
          <a:xfrm>
            <a:off x="436222" y="548747"/>
            <a:ext cx="6848846" cy="5415939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17194C-32D2-4388-9AC6-8F725A11F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t="4919" r="8946" b="6148"/>
          <a:stretch/>
        </p:blipFill>
        <p:spPr>
          <a:xfrm>
            <a:off x="436222" y="548748"/>
            <a:ext cx="1784412" cy="15497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E050099-E667-48DE-BA26-C18539B2F3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t="4919" r="8946" b="6148"/>
          <a:stretch/>
        </p:blipFill>
        <p:spPr>
          <a:xfrm>
            <a:off x="1674616" y="1323592"/>
            <a:ext cx="1784412" cy="15497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A36F448-B1BE-4667-8DBB-C3EA99681E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t="4919" r="8946" b="6148"/>
          <a:stretch/>
        </p:blipFill>
        <p:spPr>
          <a:xfrm>
            <a:off x="401908" y="2077542"/>
            <a:ext cx="1784412" cy="154979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3BAE1DC-F73C-4C6E-8B0F-4F27D1498E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t="4919" r="8946" b="6148"/>
          <a:stretch/>
        </p:blipFill>
        <p:spPr>
          <a:xfrm>
            <a:off x="1620078" y="2864554"/>
            <a:ext cx="1784412" cy="154979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D77BCA3-B88E-4496-A212-31D54D764C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t="4919" r="8946" b="6148"/>
          <a:stretch/>
        </p:blipFill>
        <p:spPr>
          <a:xfrm>
            <a:off x="2913010" y="2087388"/>
            <a:ext cx="1784412" cy="154979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426A313-B300-4428-B4D9-84105F556B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t="4919" r="8946" b="6148"/>
          <a:stretch/>
        </p:blipFill>
        <p:spPr>
          <a:xfrm>
            <a:off x="2947213" y="564409"/>
            <a:ext cx="1784412" cy="154979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205CEFC-7366-4462-9E14-12889C0AB6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t="4919" r="8946" b="6148"/>
          <a:stretch/>
        </p:blipFill>
        <p:spPr>
          <a:xfrm>
            <a:off x="2965276" y="3622143"/>
            <a:ext cx="1784412" cy="154979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32D28E1-7309-4B0B-9A2A-0D10333CEE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t="4919" r="8946" b="6148"/>
          <a:stretch/>
        </p:blipFill>
        <p:spPr>
          <a:xfrm>
            <a:off x="4197112" y="2902396"/>
            <a:ext cx="1784412" cy="154979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0AA18DE-6B9C-4A45-B378-631425B8A2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t="4919" r="8946" b="6148"/>
          <a:stretch/>
        </p:blipFill>
        <p:spPr>
          <a:xfrm>
            <a:off x="358271" y="3618049"/>
            <a:ext cx="1784412" cy="154979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F81479B-9CF7-478A-A285-F3F9F07F18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t="4919" r="8946" b="6148"/>
          <a:stretch/>
        </p:blipFill>
        <p:spPr>
          <a:xfrm>
            <a:off x="1655530" y="4341223"/>
            <a:ext cx="1784412" cy="154979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EE3BCBB-BE83-41F3-BAA9-B96BC8C926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t="4919" r="8946" b="6148"/>
          <a:stretch/>
        </p:blipFill>
        <p:spPr>
          <a:xfrm>
            <a:off x="4288761" y="4401593"/>
            <a:ext cx="1784412" cy="154979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AC101A4-3D09-46EA-BB12-CE5AA7B881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t="4919" r="8946" b="6148"/>
          <a:stretch/>
        </p:blipFill>
        <p:spPr>
          <a:xfrm>
            <a:off x="4209717" y="1351336"/>
            <a:ext cx="1784412" cy="1549799"/>
          </a:xfrm>
          <a:prstGeom prst="rect">
            <a:avLst/>
          </a:prstGeom>
        </p:spPr>
      </p:pic>
      <p:pic>
        <p:nvPicPr>
          <p:cNvPr id="24" name="Объект 4">
            <a:extLst>
              <a:ext uri="{FF2B5EF4-FFF2-40B4-BE49-F238E27FC236}">
                <a16:creationId xmlns:a16="http://schemas.microsoft.com/office/drawing/2014/main" id="{77FEA6FC-DAC0-48BB-998E-0385E3ADCC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7" r="46219"/>
          <a:stretch/>
        </p:blipFill>
        <p:spPr>
          <a:xfrm>
            <a:off x="10401853" y="4122390"/>
            <a:ext cx="1653731" cy="255196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71DEF18-1C45-4761-B982-2DD1859C95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t="4919" r="8946" b="6148"/>
          <a:stretch/>
        </p:blipFill>
        <p:spPr>
          <a:xfrm>
            <a:off x="5500656" y="2124074"/>
            <a:ext cx="1784412" cy="154979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C762561-46A9-40DD-ABC7-B70BC28F7E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t="4919" r="8946" b="6148"/>
          <a:stretch/>
        </p:blipFill>
        <p:spPr>
          <a:xfrm>
            <a:off x="5524485" y="587144"/>
            <a:ext cx="1784412" cy="154979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4D2EB75-F310-48BD-A31D-6F3771247C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t="4919" r="8946" b="6148"/>
          <a:stretch/>
        </p:blipFill>
        <p:spPr>
          <a:xfrm>
            <a:off x="5527717" y="3589312"/>
            <a:ext cx="1784412" cy="154979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89D5CF5-C3AE-41DA-AED6-86D7A15B3F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18389" y="914529"/>
            <a:ext cx="2160000" cy="21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E4785E7-7457-451B-B20D-F1B67EECABBC}"/>
              </a:ext>
            </a:extLst>
          </p:cNvPr>
          <p:cNvSpPr txBox="1"/>
          <p:nvPr/>
        </p:nvSpPr>
        <p:spPr>
          <a:xfrm>
            <a:off x="581315" y="1112314"/>
            <a:ext cx="1452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Neucha" panose="02000506050000020004" pitchFamily="2" charset="0"/>
              </a:rPr>
              <a:t>ЖУ - ЖУ</a:t>
            </a:r>
            <a:endParaRPr lang="ru-RU" b="1" dirty="0">
              <a:latin typeface="Neucha" panose="02000506050000020004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8D16865-68D2-4129-8379-C6A3643BF8CC}"/>
              </a:ext>
            </a:extLst>
          </p:cNvPr>
          <p:cNvSpPr txBox="1"/>
          <p:nvPr/>
        </p:nvSpPr>
        <p:spPr>
          <a:xfrm>
            <a:off x="590378" y="2602110"/>
            <a:ext cx="1435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Neucha" panose="02000506050000020004" pitchFamily="2" charset="0"/>
              </a:rPr>
              <a:t>ЖА - ЖА</a:t>
            </a:r>
            <a:endParaRPr lang="ru-RU" b="1" dirty="0">
              <a:latin typeface="Neucha" panose="02000506050000020004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221F021-0CEE-4885-903D-85D315CDC45A}"/>
              </a:ext>
            </a:extLst>
          </p:cNvPr>
          <p:cNvSpPr txBox="1"/>
          <p:nvPr/>
        </p:nvSpPr>
        <p:spPr>
          <a:xfrm>
            <a:off x="1936903" y="1842887"/>
            <a:ext cx="1243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Neucha" panose="02000506050000020004" pitchFamily="2" charset="0"/>
              </a:rPr>
              <a:t>ЖУ-ЖУ</a:t>
            </a:r>
            <a:endParaRPr lang="ru-RU" b="1" dirty="0">
              <a:latin typeface="Neucha" panose="02000506050000020004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C137943-785C-4EB2-AE3A-41DC49809091}"/>
              </a:ext>
            </a:extLst>
          </p:cNvPr>
          <p:cNvSpPr txBox="1"/>
          <p:nvPr/>
        </p:nvSpPr>
        <p:spPr>
          <a:xfrm>
            <a:off x="3149511" y="1128099"/>
            <a:ext cx="137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Neucha" panose="02000506050000020004" pitchFamily="2" charset="0"/>
              </a:rPr>
              <a:t>ЖИ - ЖИ</a:t>
            </a:r>
            <a:endParaRPr lang="ru-RU" b="1" dirty="0">
              <a:latin typeface="Neucha" panose="02000506050000020004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51F6002-7433-42DD-B59E-C25EA4A4B572}"/>
              </a:ext>
            </a:extLst>
          </p:cNvPr>
          <p:cNvSpPr txBox="1"/>
          <p:nvPr/>
        </p:nvSpPr>
        <p:spPr>
          <a:xfrm>
            <a:off x="1830100" y="3409295"/>
            <a:ext cx="1435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Neucha" panose="02000506050000020004" pitchFamily="2" charset="0"/>
              </a:rPr>
              <a:t>ЖИ - ЖИ</a:t>
            </a:r>
            <a:endParaRPr lang="ru-RU" b="1" dirty="0">
              <a:latin typeface="Neucha" panose="02000506050000020004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C5EFC2A-5D50-4304-A17A-0AA8DC0BE947}"/>
              </a:ext>
            </a:extLst>
          </p:cNvPr>
          <p:cNvSpPr txBox="1"/>
          <p:nvPr/>
        </p:nvSpPr>
        <p:spPr>
          <a:xfrm>
            <a:off x="3075976" y="2618325"/>
            <a:ext cx="1416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Neucha" panose="02000506050000020004" pitchFamily="2" charset="0"/>
              </a:rPr>
              <a:t>ЖО - ЖО</a:t>
            </a:r>
            <a:endParaRPr lang="ru-RU" b="1" dirty="0">
              <a:latin typeface="Neucha" panose="02000506050000020004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A0183B2-A997-4365-B172-585B809732DF}"/>
              </a:ext>
            </a:extLst>
          </p:cNvPr>
          <p:cNvSpPr txBox="1"/>
          <p:nvPr/>
        </p:nvSpPr>
        <p:spPr>
          <a:xfrm>
            <a:off x="4420182" y="1894945"/>
            <a:ext cx="1395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Neucha" panose="02000506050000020004" pitchFamily="2" charset="0"/>
              </a:rPr>
              <a:t>ЖИ - ЖИ</a:t>
            </a:r>
            <a:endParaRPr lang="ru-RU" b="1" dirty="0">
              <a:latin typeface="Neucha" panose="02000506050000020004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0A6215-1177-42B9-99CB-9B20E9DB5D37}"/>
              </a:ext>
            </a:extLst>
          </p:cNvPr>
          <p:cNvSpPr txBox="1"/>
          <p:nvPr/>
        </p:nvSpPr>
        <p:spPr>
          <a:xfrm>
            <a:off x="552004" y="4168180"/>
            <a:ext cx="1420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Neucha" panose="02000506050000020004" pitchFamily="2" charset="0"/>
              </a:rPr>
              <a:t>ЖЕ - ЖЕ</a:t>
            </a:r>
            <a:endParaRPr lang="ru-RU" b="1" dirty="0">
              <a:latin typeface="Neucha" panose="02000506050000020004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4E28A26-330E-48FA-9894-50D625A868E6}"/>
              </a:ext>
            </a:extLst>
          </p:cNvPr>
          <p:cNvSpPr txBox="1"/>
          <p:nvPr/>
        </p:nvSpPr>
        <p:spPr>
          <a:xfrm>
            <a:off x="1850658" y="4878676"/>
            <a:ext cx="1450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Neucha" panose="02000506050000020004" pitchFamily="2" charset="0"/>
              </a:rPr>
              <a:t>ЖА - ЖА</a:t>
            </a:r>
            <a:endParaRPr lang="ru-RU" b="1" dirty="0">
              <a:latin typeface="Neucha" panose="02000506050000020004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B450873-53F9-41C1-B24E-A1E48A0F0168}"/>
              </a:ext>
            </a:extLst>
          </p:cNvPr>
          <p:cNvSpPr txBox="1"/>
          <p:nvPr/>
        </p:nvSpPr>
        <p:spPr>
          <a:xfrm>
            <a:off x="4461977" y="4960329"/>
            <a:ext cx="1484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Neucha" panose="02000506050000020004" pitchFamily="2" charset="0"/>
              </a:rPr>
              <a:t>ЖУ - ЖУ</a:t>
            </a:r>
            <a:endParaRPr lang="ru-RU" b="1" dirty="0">
              <a:latin typeface="Neucha" panose="02000506050000020004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BBC0DCD-71BC-44AA-8851-2350C84F9A3D}"/>
              </a:ext>
            </a:extLst>
          </p:cNvPr>
          <p:cNvSpPr txBox="1"/>
          <p:nvPr/>
        </p:nvSpPr>
        <p:spPr>
          <a:xfrm>
            <a:off x="5744070" y="4131971"/>
            <a:ext cx="1345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Neucha" panose="02000506050000020004" pitchFamily="2" charset="0"/>
              </a:rPr>
              <a:t>ЖО - ЖО</a:t>
            </a:r>
            <a:endParaRPr lang="ru-RU" b="1" dirty="0">
              <a:latin typeface="Neucha" panose="02000506050000020004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B9E1349-73A3-4E1C-88C7-CF67B6ADCB49}"/>
              </a:ext>
            </a:extLst>
          </p:cNvPr>
          <p:cNvSpPr txBox="1"/>
          <p:nvPr/>
        </p:nvSpPr>
        <p:spPr>
          <a:xfrm>
            <a:off x="5646436" y="2665162"/>
            <a:ext cx="148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Neucha" panose="02000506050000020004" pitchFamily="2" charset="0"/>
              </a:rPr>
              <a:t>ЖА – ЖА </a:t>
            </a:r>
            <a:endParaRPr lang="ru-RU" b="1" dirty="0">
              <a:latin typeface="Neucha" panose="02000506050000020004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3F9E98C-3A80-49B8-9934-893479D87634}"/>
              </a:ext>
            </a:extLst>
          </p:cNvPr>
          <p:cNvSpPr txBox="1"/>
          <p:nvPr/>
        </p:nvSpPr>
        <p:spPr>
          <a:xfrm>
            <a:off x="3153894" y="4166209"/>
            <a:ext cx="1386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Neucha" panose="02000506050000020004" pitchFamily="2" charset="0"/>
              </a:rPr>
              <a:t>ЖУ - ЖУ</a:t>
            </a:r>
            <a:endParaRPr lang="ru-RU" b="1" dirty="0">
              <a:latin typeface="Neucha" panose="02000506050000020004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87708DD-1EDF-4C1F-90BA-4BAD37688561}"/>
              </a:ext>
            </a:extLst>
          </p:cNvPr>
          <p:cNvSpPr txBox="1"/>
          <p:nvPr/>
        </p:nvSpPr>
        <p:spPr>
          <a:xfrm>
            <a:off x="4486546" y="3429987"/>
            <a:ext cx="1213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Neucha" panose="02000506050000020004" pitchFamily="2" charset="0"/>
              </a:rPr>
              <a:t>ЖЕ </a:t>
            </a:r>
            <a:r>
              <a:rPr lang="ru-RU" sz="2400" b="1" dirty="0" err="1">
                <a:latin typeface="Neucha" panose="02000506050000020004" pitchFamily="2" charset="0"/>
              </a:rPr>
              <a:t>ЖЕ</a:t>
            </a:r>
            <a:endParaRPr lang="ru-RU" b="1" dirty="0">
              <a:latin typeface="Neucha" panose="02000506050000020004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CFDE8B3-F108-4B46-BECF-8F85107C4FC8}"/>
              </a:ext>
            </a:extLst>
          </p:cNvPr>
          <p:cNvSpPr txBox="1"/>
          <p:nvPr/>
        </p:nvSpPr>
        <p:spPr>
          <a:xfrm>
            <a:off x="5652296" y="1121764"/>
            <a:ext cx="1579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Neucha" panose="02000506050000020004" pitchFamily="2" charset="0"/>
              </a:rPr>
              <a:t>ЖА – ЖА </a:t>
            </a:r>
            <a:endParaRPr lang="ru-RU" b="1" dirty="0">
              <a:latin typeface="Neucha" panose="02000506050000020004" pitchFamily="2" charset="0"/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34C73A3B-FAAE-48BE-98DB-BF99598106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109" y="583800"/>
            <a:ext cx="1389450" cy="1389450"/>
          </a:xfrm>
          <a:prstGeom prst="rect">
            <a:avLst/>
          </a:prstGeom>
          <a:effectLst>
            <a:glow rad="635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FD131F7-121F-4B82-8749-C2D19FD1F5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2" b="9102"/>
          <a:stretch/>
        </p:blipFill>
        <p:spPr>
          <a:xfrm>
            <a:off x="631037" y="2226414"/>
            <a:ext cx="1353447" cy="1107074"/>
          </a:xfrm>
          <a:prstGeom prst="rect">
            <a:avLst/>
          </a:prstGeom>
          <a:effectLst>
            <a:glow rad="635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8FC72BB-05D5-4A5A-9355-CCB527316E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2786" y="1352912"/>
            <a:ext cx="1283235" cy="1283235"/>
          </a:xfrm>
          <a:prstGeom prst="rect">
            <a:avLst/>
          </a:prstGeom>
          <a:effectLst>
            <a:glow rad="635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60479E0-01BE-48E9-8DDC-D2B9CF11398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4355" y="764956"/>
            <a:ext cx="1331595" cy="1331595"/>
          </a:xfrm>
          <a:prstGeom prst="rect">
            <a:avLst/>
          </a:prstGeom>
          <a:effectLst>
            <a:glow rad="635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5D3116CF-25D8-4F81-9B36-C7352D3019A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1" r="25151"/>
          <a:stretch/>
        </p:blipFill>
        <p:spPr>
          <a:xfrm>
            <a:off x="2037618" y="2970556"/>
            <a:ext cx="892404" cy="1273502"/>
          </a:xfrm>
          <a:prstGeom prst="rect">
            <a:avLst/>
          </a:prstGeom>
          <a:effectLst>
            <a:glow rad="635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FB2D9DB0-9A6C-4B72-A82E-FB7090D7DA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08323" y="2059210"/>
            <a:ext cx="1496091" cy="1496091"/>
          </a:xfrm>
          <a:prstGeom prst="rect">
            <a:avLst/>
          </a:prstGeom>
          <a:effectLst>
            <a:glow rad="635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65B343F2-1F88-4A03-927D-829DEF1E3D6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2429" y="1489026"/>
            <a:ext cx="1262449" cy="1262449"/>
          </a:xfrm>
          <a:prstGeom prst="rect">
            <a:avLst/>
          </a:prstGeom>
          <a:effectLst>
            <a:glow rad="635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D8ED8E17-F2D4-4FD4-999B-7BD2D07D2D8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503" y="3666519"/>
            <a:ext cx="1346661" cy="1346661"/>
          </a:xfrm>
          <a:prstGeom prst="rect">
            <a:avLst/>
          </a:prstGeom>
          <a:effectLst>
            <a:glow rad="635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665033B1-F3F1-462D-B46B-59B993E61E7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6912" y="3705619"/>
            <a:ext cx="1369527" cy="1369527"/>
          </a:xfrm>
          <a:prstGeom prst="rect">
            <a:avLst/>
          </a:prstGeom>
          <a:effectLst>
            <a:glow rad="635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CB7E9075-7178-4CBB-B72C-A8F914E7894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7827" y="2936064"/>
            <a:ext cx="1341665" cy="1341665"/>
          </a:xfrm>
          <a:prstGeom prst="rect">
            <a:avLst/>
          </a:prstGeom>
          <a:ln>
            <a:noFill/>
          </a:ln>
          <a:effectLst>
            <a:glow rad="63500">
              <a:schemeClr val="bg1"/>
            </a:glow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A94E5F8B-1668-43A4-A3A2-24A4A807C88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5402" y="553617"/>
            <a:ext cx="1456119" cy="1456119"/>
          </a:xfrm>
          <a:prstGeom prst="rect">
            <a:avLst/>
          </a:prstGeom>
          <a:effectLst>
            <a:glow rad="635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E3D2EA46-9316-44AC-BE47-52CA6D85D84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2886" y="4441701"/>
            <a:ext cx="1386933" cy="1386933"/>
          </a:xfrm>
          <a:prstGeom prst="rect">
            <a:avLst/>
          </a:prstGeom>
          <a:effectLst>
            <a:glow rad="635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34A3D81F-67CD-451E-B8DE-8839A252EA3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0148" y="4474553"/>
            <a:ext cx="1391392" cy="1391392"/>
          </a:xfrm>
          <a:prstGeom prst="rect">
            <a:avLst/>
          </a:prstGeom>
          <a:effectLst>
            <a:glow rad="635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C4D2BBAE-0341-4A7B-9E9D-61ECEA1F5E4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3650" y="2212386"/>
            <a:ext cx="1270784" cy="1270784"/>
          </a:xfrm>
          <a:prstGeom prst="rect">
            <a:avLst/>
          </a:prstGeom>
          <a:effectLst>
            <a:glow rad="635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A8D95E96-BFCC-427A-BFCA-0AD3D832C58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0" r="7130"/>
          <a:stretch/>
        </p:blipFill>
        <p:spPr>
          <a:xfrm rot="1509281">
            <a:off x="5789709" y="3597778"/>
            <a:ext cx="1280498" cy="1493454"/>
          </a:xfrm>
          <a:prstGeom prst="rect">
            <a:avLst/>
          </a:prstGeom>
          <a:effectLst>
            <a:glow rad="635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4613CA17-17DB-49AC-AC46-C35C239747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28504" y="914529"/>
            <a:ext cx="2160000" cy="21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6684880C-147E-422A-9413-6B7C404F9C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40954" y="914529"/>
            <a:ext cx="2160000" cy="21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BB4A9038-A512-4365-AB41-4DAB31CFAD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29648" y="914529"/>
            <a:ext cx="2160000" cy="21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2D45543D-162F-45AF-8C5C-5B4A544EDC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27313" y="914529"/>
            <a:ext cx="2160000" cy="21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4DD9A6B3-DACC-40EA-BA82-56DF250872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28834" y="935235"/>
            <a:ext cx="2160000" cy="21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0906BF81-986A-45F5-98B8-919EA7DC99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28857" y="914529"/>
            <a:ext cx="2160000" cy="21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BE3919B5-0328-4D6A-B30A-0348D8DA5B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24155" y="907792"/>
            <a:ext cx="2160000" cy="21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0CBFD83A-5390-49C8-8B70-08CF7C3D57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22964" y="907792"/>
            <a:ext cx="2160000" cy="21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B8396813-C662-4065-9671-C71196471E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33189" y="923090"/>
            <a:ext cx="2160000" cy="21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7AC41287-9E36-43CF-896E-405954BEF2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48719" y="935235"/>
            <a:ext cx="2160000" cy="21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0B0A07DD-0CD4-41FC-9D0A-4834681505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38447" y="913422"/>
            <a:ext cx="2160000" cy="21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F009ED5C-CCE9-4549-9976-2C4B33C693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39685" y="926674"/>
            <a:ext cx="2160000" cy="21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031C864E-DBB0-48B7-9E0A-68CAD5DC2B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23155" y="922838"/>
            <a:ext cx="2160000" cy="21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F776A697-42AE-46FF-AD65-DA9E54FA95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31133" y="903775"/>
            <a:ext cx="2160000" cy="21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4FAE90CF-2F93-45C4-B578-4158AC124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3448" y="5964686"/>
            <a:ext cx="835733" cy="818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96628654-6E8F-4F3F-B6B9-74F07142A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1" b="10281"/>
          <a:stretch/>
        </p:blipFill>
        <p:spPr bwMode="auto">
          <a:xfrm>
            <a:off x="288407" y="602279"/>
            <a:ext cx="7033617" cy="5490765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740" name="Picture 739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610431" y="3564576"/>
            <a:ext cx="268605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9461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"/>
                            </p:stCondLst>
                            <p:childTnLst>
                              <p:par>
                                <p:cTn id="1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00"/>
                            </p:stCondLst>
                            <p:childTnLst>
                              <p:par>
                                <p:cTn id="2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00"/>
                            </p:stCondLst>
                            <p:childTnLst>
                              <p:par>
                                <p:cTn id="2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500"/>
                            </p:stCondLst>
                            <p:childTnLst>
                              <p:par>
                                <p:cTn id="2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500"/>
                            </p:stCondLst>
                            <p:childTnLst>
                              <p:par>
                                <p:cTn id="2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500"/>
                            </p:stCondLst>
                            <p:childTnLst>
                              <p:par>
                                <p:cTn id="2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7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4" fill="hold">
                      <p:stCondLst>
                        <p:cond delay="0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00"/>
                            </p:stCondLst>
                            <p:childTnLst>
                              <p:par>
                                <p:cTn id="2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8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7" fill="hold">
                      <p:stCondLst>
                        <p:cond delay="0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500"/>
                            </p:stCondLst>
                            <p:childTnLst>
                              <p:par>
                                <p:cTn id="2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500"/>
                            </p:stCondLst>
                            <p:childTnLst>
                              <p:par>
                                <p:cTn id="3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500"/>
                            </p:stCondLst>
                            <p:childTnLst>
                              <p:par>
                                <p:cTn id="3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"/>
                            </p:stCondLst>
                            <p:childTnLst>
                              <p:par>
                                <p:cTn id="3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5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500"/>
                            </p:stCondLst>
                            <p:childTnLst>
                              <p:par>
                                <p:cTn id="3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5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2" fill="hold">
                      <p:stCondLst>
                        <p:cond delay="0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5000"/>
                            </p:stCondLst>
                            <p:childTnLst>
                              <p:par>
                                <p:cTn id="35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6000"/>
                            </p:stCondLst>
                            <p:childTnLst>
                              <p:par>
                                <p:cTn id="37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5000"/>
                            </p:stCondLst>
                            <p:childTnLst>
                              <p:par>
                                <p:cTn id="38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6000"/>
                            </p:stCondLst>
                            <p:childTnLst>
                              <p:par>
                                <p:cTn id="39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5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5000"/>
                            </p:stCondLst>
                            <p:childTnLst>
                              <p:par>
                                <p:cTn id="40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6000"/>
                            </p:stCondLst>
                            <p:childTnLst>
                              <p:par>
                                <p:cTn id="4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7" fill="hold">
                      <p:stCondLst>
                        <p:cond delay="0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1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4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5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2" fill="hold">
                      <p:stCondLst>
                        <p:cond delay="0"/>
                      </p:stCondLst>
                      <p:childTnLst>
                        <p:par>
                          <p:cTn id="453" fill="hold">
                            <p:stCondLst>
                              <p:cond delay="0"/>
                            </p:stCondLst>
                            <p:childTnLst>
                              <p:par>
                                <p:cTn id="4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5" dur="5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5000"/>
                            </p:stCondLst>
                            <p:childTnLst>
                              <p:par>
                                <p:cTn id="45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6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6000"/>
                            </p:stCondLst>
                            <p:childTnLst>
                              <p:par>
                                <p:cTn id="47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7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7" fill="hold">
                      <p:stCondLst>
                        <p:cond delay="0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0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5000"/>
                            </p:stCondLst>
                            <p:childTnLst>
                              <p:par>
                                <p:cTn id="48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1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6000"/>
                            </p:stCondLst>
                            <p:childTnLst>
                              <p:par>
                                <p:cTn id="49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0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2" fill="hold">
                      <p:stCondLst>
                        <p:cond delay="0"/>
                      </p:stCondLst>
                      <p:childTnLst>
                        <p:par>
                          <p:cTn id="503" fill="hold">
                            <p:stCondLst>
                              <p:cond delay="0"/>
                            </p:stCondLst>
                            <p:childTnLst>
                              <p:par>
                                <p:cTn id="5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5" dur="5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7" fill="hold">
                            <p:stCondLst>
                              <p:cond delay="5000"/>
                            </p:stCondLst>
                            <p:childTnLst>
                              <p:par>
                                <p:cTn id="50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6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6000"/>
                            </p:stCondLst>
                            <p:childTnLst>
                              <p:par>
                                <p:cTn id="5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2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7" fill="hold">
                      <p:stCondLst>
                        <p:cond delay="0"/>
                      </p:stCondLst>
                      <p:childTnLst>
                        <p:par>
                          <p:cTn id="528" fill="hold">
                            <p:stCondLst>
                              <p:cond delay="0"/>
                            </p:stCondLst>
                            <p:childTnLst>
                              <p:par>
                                <p:cTn id="5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0" dur="5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1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6000"/>
                            </p:stCondLst>
                            <p:childTnLst>
                              <p:par>
                                <p:cTn id="54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5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2" fill="hold">
                      <p:stCondLst>
                        <p:cond delay="0"/>
                      </p:stCondLst>
                      <p:childTnLst>
                        <p:par>
                          <p:cTn id="553" fill="hold">
                            <p:stCondLst>
                              <p:cond delay="0"/>
                            </p:stCondLst>
                            <p:childTnLst>
                              <p:par>
                                <p:cTn id="5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5" dur="5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5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6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7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>
                            <p:stCondLst>
                              <p:cond delay="6000"/>
                            </p:stCondLst>
                            <p:childTnLst>
                              <p:par>
                                <p:cTn id="57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7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7" fill="hold">
                      <p:stCondLst>
                        <p:cond delay="0"/>
                      </p:stCondLst>
                      <p:childTnLst>
                        <p:par>
                          <p:cTn id="578" fill="hold">
                            <p:stCondLst>
                              <p:cond delay="0"/>
                            </p:stCondLst>
                            <p:childTnLst>
                              <p:par>
                                <p:cTn id="5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0" dur="5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2" fill="hold">
                            <p:stCondLst>
                              <p:cond delay="5000"/>
                            </p:stCondLst>
                            <p:childTnLst>
                              <p:par>
                                <p:cTn id="58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1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2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4" fill="hold">
                            <p:stCondLst>
                              <p:cond delay="6000"/>
                            </p:stCondLst>
                            <p:childTnLst>
                              <p:par>
                                <p:cTn id="59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0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2" fill="hold">
                      <p:stCondLst>
                        <p:cond delay="0"/>
                      </p:stCondLst>
                      <p:childTnLst>
                        <p:par>
                          <p:cTn id="603" fill="hold">
                            <p:stCondLst>
                              <p:cond delay="0"/>
                            </p:stCondLst>
                            <p:childTnLst>
                              <p:par>
                                <p:cTn id="6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5" dur="5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7" fill="hold">
                            <p:stCondLst>
                              <p:cond delay="5000"/>
                            </p:stCondLst>
                            <p:childTnLst>
                              <p:par>
                                <p:cTn id="60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6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7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9" fill="hold">
                            <p:stCondLst>
                              <p:cond delay="6000"/>
                            </p:stCondLst>
                            <p:childTnLst>
                              <p:par>
                                <p:cTn id="6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62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7" fill="hold">
                      <p:stCondLst>
                        <p:cond delay="0"/>
                      </p:stCondLst>
                      <p:childTnLst>
                        <p:par>
                          <p:cTn id="628" fill="hold">
                            <p:stCondLst>
                              <p:cond delay="0"/>
                            </p:stCondLst>
                            <p:childTnLst>
                              <p:par>
                                <p:cTn id="6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0" dur="5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1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2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>
                            <p:stCondLst>
                              <p:cond delay="6000"/>
                            </p:stCondLst>
                            <p:childTnLst>
                              <p:par>
                                <p:cTn id="64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51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2" fill="hold">
                      <p:stCondLst>
                        <p:cond delay="0"/>
                      </p:stCondLst>
                      <p:childTnLst>
                        <p:par>
                          <p:cTn id="653" fill="hold">
                            <p:stCondLst>
                              <p:cond delay="0"/>
                            </p:stCondLst>
                            <p:childTnLst>
                              <p:par>
                                <p:cTn id="6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5" dur="5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7" fill="hold">
                            <p:stCondLst>
                              <p:cond delay="5000"/>
                            </p:stCondLst>
                            <p:childTnLst>
                              <p:par>
                                <p:cTn id="65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6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7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9" fill="hold">
                            <p:stCondLst>
                              <p:cond delay="6000"/>
                            </p:stCondLst>
                            <p:childTnLst>
                              <p:par>
                                <p:cTn id="67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7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7" fill="hold">
                      <p:stCondLst>
                        <p:cond delay="0"/>
                      </p:stCondLst>
                      <p:childTnLst>
                        <p:par>
                          <p:cTn id="678" fill="hold">
                            <p:stCondLst>
                              <p:cond delay="0"/>
                            </p:stCondLst>
                            <p:childTnLst>
                              <p:par>
                                <p:cTn id="6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0" dur="5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2" fill="hold">
                            <p:stCondLst>
                              <p:cond delay="5000"/>
                            </p:stCondLst>
                            <p:childTnLst>
                              <p:par>
                                <p:cTn id="68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1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2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4" fill="hold">
                            <p:stCondLst>
                              <p:cond delay="6000"/>
                            </p:stCondLst>
                            <p:childTnLst>
                              <p:par>
                                <p:cTn id="69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0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2" fill="hold">
                      <p:stCondLst>
                        <p:cond delay="0"/>
                      </p:stCondLst>
                      <p:childTnLst>
                        <p:par>
                          <p:cTn id="703" fill="hold">
                            <p:stCondLst>
                              <p:cond delay="0"/>
                            </p:stCondLst>
                            <p:childTnLst>
                              <p:par>
                                <p:cTn id="7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5" dur="5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7" fill="hold">
                            <p:stCondLst>
                              <p:cond delay="5000"/>
                            </p:stCondLst>
                            <p:childTnLst>
                              <p:par>
                                <p:cTn id="70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6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9" fill="hold">
                            <p:stCondLst>
                              <p:cond delay="6000"/>
                            </p:stCondLst>
                            <p:childTnLst>
                              <p:par>
                                <p:cTn id="7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72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7" fill="hold">
                      <p:stCondLst>
                        <p:cond delay="0"/>
                      </p:stCondLst>
                      <p:childTnLst>
                        <p:par>
                          <p:cTn id="728" fill="hold">
                            <p:stCondLst>
                              <p:cond delay="0"/>
                            </p:stCondLst>
                            <p:childTnLst>
                              <p:par>
                                <p:cTn id="7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5" fill="hold">
                      <p:stCondLst>
                        <p:cond delay="indefinite"/>
                      </p:stCondLst>
                      <p:childTnLst>
                        <p:par>
                          <p:cTn id="736" fill="hold">
                            <p:stCondLst>
                              <p:cond delay="0"/>
                            </p:stCondLst>
                            <p:childTnLst>
                              <p:par>
                                <p:cTn id="7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7E4778E-DE53-4D27-9DE0-B4FAA2FA5515}"/>
</file>

<file path=customXml/itemProps2.xml><?xml version="1.0" encoding="utf-8"?>
<ds:datastoreItem xmlns:ds="http://schemas.openxmlformats.org/officeDocument/2006/customXml" ds:itemID="{D1355998-2BF3-4B06-9BFD-BAAC4C4F5002}"/>
</file>

<file path=customXml/itemProps3.xml><?xml version="1.0" encoding="utf-8"?>
<ds:datastoreItem xmlns:ds="http://schemas.openxmlformats.org/officeDocument/2006/customXml" ds:itemID="{EEA52350-31F7-4BB6-BABA-435F850FA37E}"/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43</Words>
  <Application>Microsoft Macintosh PowerPoint</Application>
  <PresentationFormat>Широкоэкранный</PresentationFormat>
  <Paragraphs>16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Neucha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16</cp:revision>
  <dcterms:created xsi:type="dcterms:W3CDTF">2024-12-18T09:01:56Z</dcterms:created>
  <dcterms:modified xsi:type="dcterms:W3CDTF">2024-12-22T21:32:22Z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