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9595" y="1802100"/>
            <a:ext cx="794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лікар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901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72" y="2273566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506" y="3711927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875455" y="521678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965" y="1964789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011" y="3442605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338" y="585458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683440" y="3511872"/>
            <a:ext cx="1157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5111252" y="4780878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радісний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931230" y="320087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998638" y="1810317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350185" y="4665744"/>
            <a:ext cx="16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посміхатися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770" y="2160789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9539" y="1662026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881942" y="408901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208" y="564235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0782" y="3436521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548" y="3364371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884946" y="342456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725550" y="2882045"/>
            <a:ext cx="14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2200995" y="1937226"/>
            <a:ext cx="102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560086" y="4628938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голодний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648294" y="4659660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349" y="2355305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234" y="3816353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5038743" y="720259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787" y="758751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9349" y="1878203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9701" y="3592578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548711" y="3548789"/>
            <a:ext cx="14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блискучий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407491" y="4987765"/>
            <a:ext cx="1057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сяючий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320540" y="1955759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925367" y="4763335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4068601" y="3076882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454" y="1075783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879" y="2614692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231312" y="3268447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054" y="755522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923" y="3377100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691" y="755522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852308" y="2564447"/>
            <a:ext cx="102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малюк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751192" y="4051031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дитина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228216" y="2266660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милий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629497" y="224320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714044" y="4815311"/>
            <a:ext cx="101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933" y="3584879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5380" y="2701086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943666" y="1861865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093" y="615449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1047593" y="3636031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0997" y="282437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935389" y="5300856"/>
            <a:ext cx="124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654214" y="3886134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радісний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512714" y="1831213"/>
            <a:ext cx="1125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83568" y="1984258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7593" y="4075052"/>
            <a:ext cx="1380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посмішка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27" y="1161846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77860" y="2002155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1C39B8-6934-44A2-9C06-AA821FCC0E6C}"/>
</file>

<file path=customXml/itemProps2.xml><?xml version="1.0" encoding="utf-8"?>
<ds:datastoreItem xmlns:ds="http://schemas.openxmlformats.org/officeDocument/2006/customXml" ds:itemID="{7BAA31FB-DAA1-4C0D-99C6-8A0F6C033F34}"/>
</file>

<file path=customXml/itemProps3.xml><?xml version="1.0" encoding="utf-8"?>
<ds:datastoreItem xmlns:ds="http://schemas.openxmlformats.org/officeDocument/2006/customXml" ds:itemID="{52E5687D-C040-4744-8393-EF20A97B17AF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Office PowerPoint</Application>
  <PresentationFormat>Широкоэкранный</PresentationFormat>
  <Paragraphs>30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2024-05-09T19:46:00Z</dcterms:created>
  <dcterms:modified xsi:type="dcterms:W3CDTF">2024-12-25T13:24:19Z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