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CB473-9A4C-42B0-B2E1-BC4871895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8F03D7-1482-46A0-9F6A-CE7F300F7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EDA74-B9E4-4885-AEC8-5B39D9F2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19DFC-3F7D-4FD7-AF33-68F83781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802734-0529-4378-86F0-14C3640B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8895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1E1D-1581-4F06-9165-550E0C4A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18692B-607E-48BE-AAA3-82627C518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D5427-A1A4-4F32-A08F-854F182D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8EBA78-F380-41EB-88D9-1C024E557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F37C24-91CD-4200-BF9E-D5E80808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58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314A51-1A69-4C8E-BF6B-BB0BCC7F6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FFE40B-3C4F-4BD8-86B9-DAFC547F3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3827D0-C6DD-4E4C-9F97-6C887B6C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DC450-8694-41AC-B858-292EC735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F006AF-BC04-4AE2-87C2-2A60578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8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0B918-2E77-4CF6-9E20-94386CA1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966272-BAAA-43E2-B3B7-45381E97E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B7FC6A-C07F-4128-95D5-A7E5F6151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FF458E-F799-46C7-9F24-43DEAF2A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6EA7E-D51E-414C-A28C-390352D7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8189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87F3A-68FF-4954-9561-61ED2B12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33BB73-2FAF-4FCD-85C4-2C5739A6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63AF8D-F09D-474F-A0EF-23FDE238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E8184C-E5E0-4321-AA52-7F2130A2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AA0075-DDD1-4B6A-AC90-996639D0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7978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2403A-9457-4807-AD61-C6807AD1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BAFBCF-AF5E-4895-982E-3BBF4424A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403B44-C436-4E84-8CD8-0894574C9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463B05-9E98-4082-A0AE-05BDD1DD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BF3873-122A-4271-AD87-CFDA486C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DD0213-69C4-421C-B094-7BC87981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977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7E6CC-FEBC-448F-BA4C-D6209351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3AB8CF-0D50-4407-B249-5F3512299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269071-BB8C-4B0A-8759-225781E9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78659D-FCD0-4B78-B546-F35631768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7FFA9D-E5CD-420E-A94A-2705993CE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E8FD85-3E53-4832-B036-685C255C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C172BE-33C8-494D-8FBB-16893475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4C17EB-27EB-44ED-95BE-971CE2BB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960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46640-9E43-4BDD-A0E2-F281196F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44AE8-E373-46DE-9B24-E94A53BD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67A329-47C1-4CF1-9913-E797DD68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0BF24-336A-4017-ADFF-A0640715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255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A49D1-C5AC-4AC4-BA28-FAB04DCA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DB9D43-AFDF-4CE5-B531-68F612E0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4CADF-4C5C-4733-84AE-E3BB90C2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313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3EA2F-F342-43B9-9E24-435A7B9B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2E6847-CE46-4C37-A1FB-827BD99F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CB9A55-D9B1-43DF-A23E-C81B4C5A4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1EBBD7-19EB-4479-824E-6565A0A48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BB161E-82FC-4ABD-A904-933A2DE0D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B27FDB-6E84-4B6F-ABC4-FA60A8D0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0180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9843D-D11E-4D4A-93BF-2A909FE0C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3E917A-3608-4406-8EFE-E651DC37D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AD4165-BC90-4587-91F2-D152C6068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BDA378-9603-410E-90F9-739572D7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6A5DD5-49B3-4B53-AAC4-1463F175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A62287-9B47-460A-95CE-027B8FD0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5248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410DD-A2EC-4AAF-9B63-516796CF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0B6D47-B3C0-4C91-B5EA-9788F8473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88CF5-C049-42D8-A6DD-F926BD66E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5C6226-6E69-4752-AEB8-2FF5A538A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4F43A-7F47-4DF2-990B-A637367E5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041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A3BACE53-1A4C-4C94-8AFF-B82902387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0" y="0"/>
            <a:ext cx="12216580" cy="6980903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00C5943D-E855-4981-B4E4-CD46D04EE2C8}"/>
              </a:ext>
            </a:extLst>
          </p:cNvPr>
          <p:cNvSpPr/>
          <p:nvPr/>
        </p:nvSpPr>
        <p:spPr>
          <a:xfrm>
            <a:off x="4709652" y="326230"/>
            <a:ext cx="2999115" cy="2738069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47" name="Корзина">
            <a:extLst>
              <a:ext uri="{FF2B5EF4-FFF2-40B4-BE49-F238E27FC236}">
                <a16:creationId xmlns:a16="http://schemas.microsoft.com/office/drawing/2014/main" id="{62BAFB9C-4938-4BB7-B303-374FA372F4DE}"/>
              </a:ext>
            </a:extLst>
          </p:cNvPr>
          <p:cNvGrpSpPr/>
          <p:nvPr/>
        </p:nvGrpSpPr>
        <p:grpSpPr>
          <a:xfrm>
            <a:off x="4830865" y="3858157"/>
            <a:ext cx="2795783" cy="2851470"/>
            <a:chOff x="3876365" y="3315822"/>
            <a:chExt cx="3741185" cy="3896130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9AB7017-BF2D-4BCF-81D6-EBF030047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365" y="3470767"/>
              <a:ext cx="3741185" cy="3741185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22ACECEA-AE2F-4372-BF6C-30AC253E0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55" b="89844" l="5762" r="93262">
                          <a14:foregroundMark x1="8008" y1="48145" x2="10840" y2="38770"/>
                          <a14:foregroundMark x1="8398" y1="30762" x2="8398" y2="30762"/>
                          <a14:foregroundMark x1="5957" y1="39746" x2="5957" y2="39746"/>
                          <a14:foregroundMark x1="90820" y1="37695" x2="90820" y2="37695"/>
                          <a14:foregroundMark x1="47852" y1="8301" x2="47852" y2="8301"/>
                          <a14:foregroundMark x1="43066" y1="7520" x2="43066" y2="7520"/>
                          <a14:foregroundMark x1="49609" y1="6152" x2="49609" y2="6152"/>
                          <a14:foregroundMark x1="93262" y1="35645" x2="93262" y2="35645"/>
                          <a14:backgroundMark x1="14648" y1="57813" x2="14648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579" y="3315822"/>
              <a:ext cx="3081124" cy="2837089"/>
            </a:xfrm>
            <a:prstGeom prst="rect">
              <a:avLst/>
            </a:prstGeom>
          </p:spPr>
        </p:pic>
      </p:grpSp>
      <p:pic>
        <p:nvPicPr>
          <p:cNvPr id="49" name="ёжик">
            <a:extLst>
              <a:ext uri="{FF2B5EF4-FFF2-40B4-BE49-F238E27FC236}">
                <a16:creationId xmlns:a16="http://schemas.microsoft.com/office/drawing/2014/main" id="{AF0C5750-CFDA-4ADD-BC97-398CE8CAE6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85" y="4133652"/>
            <a:ext cx="2733916" cy="2413880"/>
          </a:xfrm>
          <a:prstGeom prst="rect">
            <a:avLst/>
          </a:prstGeom>
        </p:spPr>
      </p:pic>
      <p:sp>
        <p:nvSpPr>
          <p:cNvPr id="50" name="TextBox 49 ба">
            <a:extLst>
              <a:ext uri="{FF2B5EF4-FFF2-40B4-BE49-F238E27FC236}">
                <a16:creationId xmlns:a16="http://schemas.microsoft.com/office/drawing/2014/main" id="{47B34F3E-8CC7-4FFB-B7B4-AEAB70679C64}"/>
              </a:ext>
            </a:extLst>
          </p:cNvPr>
          <p:cNvSpPr txBox="1"/>
          <p:nvPr/>
        </p:nvSpPr>
        <p:spPr>
          <a:xfrm>
            <a:off x="5117640" y="1965235"/>
            <a:ext cx="2223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Ба-ба-ба - тепла шуба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 бо">
            <a:extLst>
              <a:ext uri="{FF2B5EF4-FFF2-40B4-BE49-F238E27FC236}">
                <a16:creationId xmlns:a16="http://schemas.microsoft.com/office/drawing/2014/main" id="{19C51AF2-D3CB-4178-AA89-BDD726617D04}"/>
              </a:ext>
            </a:extLst>
          </p:cNvPr>
          <p:cNvSpPr txBox="1"/>
          <p:nvPr/>
        </p:nvSpPr>
        <p:spPr>
          <a:xfrm>
            <a:off x="4946154" y="1965235"/>
            <a:ext cx="256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Ба-ба-ба -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біжить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кабан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   бу">
            <a:extLst>
              <a:ext uri="{FF2B5EF4-FFF2-40B4-BE49-F238E27FC236}">
                <a16:creationId xmlns:a16="http://schemas.microsoft.com/office/drawing/2014/main" id="{B5CD4C47-A623-4DA7-A450-4B3E324226B5}"/>
              </a:ext>
            </a:extLst>
          </p:cNvPr>
          <p:cNvSpPr txBox="1"/>
          <p:nvPr/>
        </p:nvSpPr>
        <p:spPr>
          <a:xfrm>
            <a:off x="4935935" y="1961582"/>
            <a:ext cx="256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Ба-ба-ба -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жаба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 би">
            <a:extLst>
              <a:ext uri="{FF2B5EF4-FFF2-40B4-BE49-F238E27FC236}">
                <a16:creationId xmlns:a16="http://schemas.microsoft.com/office/drawing/2014/main" id="{44B368C5-D7BC-4D56-99AA-8D3551618CEF}"/>
              </a:ext>
            </a:extLst>
          </p:cNvPr>
          <p:cNvSpPr txBox="1"/>
          <p:nvPr/>
        </p:nvSpPr>
        <p:spPr>
          <a:xfrm>
            <a:off x="5076139" y="1949345"/>
            <a:ext cx="230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Ба-ба-ба - нема гриба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 бы">
            <a:extLst>
              <a:ext uri="{FF2B5EF4-FFF2-40B4-BE49-F238E27FC236}">
                <a16:creationId xmlns:a16="http://schemas.microsoft.com/office/drawing/2014/main" id="{7A3EF34C-30B6-47E7-A15D-E2B6E1E51879}"/>
              </a:ext>
            </a:extLst>
          </p:cNvPr>
          <p:cNvSpPr txBox="1"/>
          <p:nvPr/>
        </p:nvSpPr>
        <p:spPr>
          <a:xfrm>
            <a:off x="4998827" y="1968888"/>
            <a:ext cx="2436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Ба-ба-ба -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пливе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риба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смородина е">
            <a:extLst>
              <a:ext uri="{FF2B5EF4-FFF2-40B4-BE49-F238E27FC236}">
                <a16:creationId xmlns:a16="http://schemas.microsoft.com/office/drawing/2014/main" id="{52310398-CCB0-4A9E-A20C-6DD53BA4D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8" y="3824674"/>
            <a:ext cx="1172634" cy="1172634"/>
          </a:xfrm>
          <a:prstGeom prst="rect">
            <a:avLst/>
          </a:prstGeom>
        </p:spPr>
      </p:pic>
      <p:pic>
        <p:nvPicPr>
          <p:cNvPr id="26" name="вишня е">
            <a:extLst>
              <a:ext uri="{FF2B5EF4-FFF2-40B4-BE49-F238E27FC236}">
                <a16:creationId xmlns:a16="http://schemas.microsoft.com/office/drawing/2014/main" id="{076C39FC-F7D8-4B99-A5EA-02C98A3B98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963">
            <a:off x="2757403" y="4783824"/>
            <a:ext cx="1287447" cy="1287447"/>
          </a:xfrm>
          <a:prstGeom prst="rect">
            <a:avLst/>
          </a:prstGeom>
        </p:spPr>
      </p:pic>
      <p:pic>
        <p:nvPicPr>
          <p:cNvPr id="56" name="смородина в">
            <a:extLst>
              <a:ext uri="{FF2B5EF4-FFF2-40B4-BE49-F238E27FC236}">
                <a16:creationId xmlns:a16="http://schemas.microsoft.com/office/drawing/2014/main" id="{8002A66B-7031-4A23-8AAB-9744C2ACF9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24" y="611610"/>
            <a:ext cx="1287447" cy="1287447"/>
          </a:xfrm>
          <a:prstGeom prst="rect">
            <a:avLst/>
          </a:prstGeom>
        </p:spPr>
      </p:pic>
      <p:pic>
        <p:nvPicPr>
          <p:cNvPr id="57" name="вишня в">
            <a:extLst>
              <a:ext uri="{FF2B5EF4-FFF2-40B4-BE49-F238E27FC236}">
                <a16:creationId xmlns:a16="http://schemas.microsoft.com/office/drawing/2014/main" id="{E7C03A32-BA3A-4589-9D03-8ECEBEFB01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98" y="716991"/>
            <a:ext cx="1287447" cy="1287447"/>
          </a:xfrm>
          <a:prstGeom prst="rect">
            <a:avLst/>
          </a:prstGeom>
        </p:spPr>
      </p:pic>
      <p:pic>
        <p:nvPicPr>
          <p:cNvPr id="58" name="клубника в">
            <a:extLst>
              <a:ext uri="{FF2B5EF4-FFF2-40B4-BE49-F238E27FC236}">
                <a16:creationId xmlns:a16="http://schemas.microsoft.com/office/drawing/2014/main" id="{5A154DB9-4990-4AD3-A37E-4C3ED3E3EE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11" y="627161"/>
            <a:ext cx="1302269" cy="1311176"/>
          </a:xfrm>
          <a:prstGeom prst="rect">
            <a:avLst/>
          </a:prstGeom>
        </p:spPr>
      </p:pic>
      <p:pic>
        <p:nvPicPr>
          <p:cNvPr id="59" name="голубика в">
            <a:extLst>
              <a:ext uri="{FF2B5EF4-FFF2-40B4-BE49-F238E27FC236}">
                <a16:creationId xmlns:a16="http://schemas.microsoft.com/office/drawing/2014/main" id="{FE1D6C02-EA9C-40CC-A3CD-9AEF69429B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91" y="550844"/>
            <a:ext cx="1395187" cy="1395187"/>
          </a:xfrm>
          <a:prstGeom prst="rect">
            <a:avLst/>
          </a:prstGeom>
        </p:spPr>
      </p:pic>
      <p:pic>
        <p:nvPicPr>
          <p:cNvPr id="60" name="малина в">
            <a:extLst>
              <a:ext uri="{FF2B5EF4-FFF2-40B4-BE49-F238E27FC236}">
                <a16:creationId xmlns:a16="http://schemas.microsoft.com/office/drawing/2014/main" id="{438C48A6-3E14-423B-AEEA-08C8F574C2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9400" r="92400">
                        <a14:foregroundMark x1="9400" y1="46800" x2="9400" y2="46800"/>
                        <a14:foregroundMark x1="92400" y1="51200" x2="92400" y2="5120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99" y="493813"/>
            <a:ext cx="1501894" cy="1501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малина е">
            <a:extLst>
              <a:ext uri="{FF2B5EF4-FFF2-40B4-BE49-F238E27FC236}">
                <a16:creationId xmlns:a16="http://schemas.microsoft.com/office/drawing/2014/main" id="{B648C7B4-36AB-4238-8E53-5EF71489D9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9400" r="92400">
                        <a14:foregroundMark x1="9400" y1="46800" x2="9400" y2="46800"/>
                        <a14:foregroundMark x1="92400" y1="51200" x2="92400" y2="5120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05" y="3782785"/>
            <a:ext cx="1256411" cy="125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голубика е">
            <a:extLst>
              <a:ext uri="{FF2B5EF4-FFF2-40B4-BE49-F238E27FC236}">
                <a16:creationId xmlns:a16="http://schemas.microsoft.com/office/drawing/2014/main" id="{6D48BCAC-0F9F-4C67-BD9F-EAD857740F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975" y="4720610"/>
            <a:ext cx="1127978" cy="1127978"/>
          </a:xfrm>
          <a:prstGeom prst="rect">
            <a:avLst/>
          </a:prstGeom>
        </p:spPr>
      </p:pic>
      <p:pic>
        <p:nvPicPr>
          <p:cNvPr id="30" name="клубника е">
            <a:extLst>
              <a:ext uri="{FF2B5EF4-FFF2-40B4-BE49-F238E27FC236}">
                <a16:creationId xmlns:a16="http://schemas.microsoft.com/office/drawing/2014/main" id="{6A8A1A17-75B0-42FE-AE0D-FF887C5BF0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91" y="4257756"/>
            <a:ext cx="953397" cy="95991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379C83A-E458-4FBD-8BB2-B537012B8E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02" y="209836"/>
            <a:ext cx="3193813" cy="3075524"/>
          </a:xfrm>
          <a:prstGeom prst="rect">
            <a:avLst/>
          </a:prstGeom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59097" y="3035710"/>
            <a:ext cx="36480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4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24974 0.5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50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29271 0.5789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2893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23711 0.5972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2986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30261 0.4548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273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37383 0.4546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2273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3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0" grpId="0"/>
      <p:bldP spid="50" grpId="1"/>
      <p:bldP spid="51" grpId="0"/>
      <p:bldP spid="51" grpId="1"/>
      <p:bldP spid="52" grpId="0"/>
      <p:bldP spid="52" grpId="1"/>
      <p:bldP spid="54" grpId="1"/>
      <p:bldP spid="54" grpId="2"/>
      <p:bldP spid="55" grpId="0"/>
      <p:bldP spid="5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20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</cp:revision>
  <dcterms:created xsi:type="dcterms:W3CDTF">2024-07-19T15:02:23Z</dcterms:created>
  <dcterms:modified xsi:type="dcterms:W3CDTF">2024-11-17T17:15:58Z</dcterms:modified>
</cp:coreProperties>
</file>