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52" y="4591968"/>
            <a:ext cx="1375863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88" y="885837"/>
            <a:ext cx="1384373" cy="111438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48" y="2568273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6" y="848784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37707" b="12872"/>
          <a:stretch/>
        </p:blipFill>
        <p:spPr>
          <a:xfrm>
            <a:off x="6293291" y="461865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55" y="65957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66" y="2695237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04" y="4634602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875256"/>
            <a:ext cx="1384373" cy="111438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58" y="737153"/>
            <a:ext cx="1375863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28" y="4437794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53" y="2714935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91" y="86955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2024-11-19T18:39:49Z</dcterms:created>
  <dcterms:modified xsi:type="dcterms:W3CDTF">2024-11-19T18:45:13Z</dcterms:modified>
</cp:coreProperties>
</file>