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3467100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228" y="2006129"/>
            <a:ext cx="34385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