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66" d="100"/>
          <a:sy n="66" d="100"/>
        </p:scale>
        <p:origin x="1638" y="870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openxmlformats.org/officeDocument/2006/relationships/customXml" Target="../customXml/item1.xml"/><Relationship Id="rId9" Type="http://schemas.openxmlformats.org/officeDocument/2006/relationships/customXml" Target="../customXml/item2.xml"/><Relationship Id="rId10" Type="http://schemas.openxmlformats.org/officeDocument/2006/relationships/customXml" Target="../customXml/item3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37E5A0-7F2C-4A75-BE5C-4E87A4086927}" type="datetimeFigureOut">
              <a:rPr lang="ru-UA" smtClean="0"/>
              <a:t>17.12.2024</a:t>
            </a:fld>
            <a:endParaRPr lang="ru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80F5D6-2FE4-43A9-8925-71D1AC92D4D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61175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80F5D6-2FE4-43A9-8925-71D1AC92D4DA}" type="slidenum">
              <a:rPr lang="ru-UA" smtClean="0"/>
              <a:t>1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32037221"/>
      </p:ext>
    </p:extLst>
  </p:cSld>
  <p:clrMapOvr>
    <a:masterClrMapping/>
  </p:clrMapOvr>
</p:note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621C51-978A-42BD-A4ED-D984358A27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E9355F0-6BFD-4BCF-ABE9-1088601C0E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4B7085A-1355-4ED6-B348-8C2EE35EA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EEC1-A0B9-4581-96E2-5677EB2312BE}" type="datetimeFigureOut">
              <a:rPr lang="ru-KZ" smtClean="0"/>
              <a:t>12/17/2024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6940DE6-3E3C-4804-8499-BD5BE7668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BFF792E-C8B7-48E6-9508-B16055BDB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349CD-529D-4E54-9FE5-D1AFCB7C976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342956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5B0CAC-1CC9-4D12-B5EC-879E46951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8054D78-5160-4748-B862-CD32416DFE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813128-677D-449E-AB79-C2B7A307F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EEC1-A0B9-4581-96E2-5677EB2312BE}" type="datetimeFigureOut">
              <a:rPr lang="ru-KZ" smtClean="0"/>
              <a:t>12/17/2024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45D5690-6641-4B31-9B47-E7B80124C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6F5951C-5829-4A85-824A-D2E115382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349CD-529D-4E54-9FE5-D1AFCB7C976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23944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9399A60-7B5A-4540-8FC8-80EF90DFF9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C1DABD6-7CB0-47B1-BF16-2F6EB20BA4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A573F18-6A2F-4693-ABAA-BB43FC565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EEC1-A0B9-4581-96E2-5677EB2312BE}" type="datetimeFigureOut">
              <a:rPr lang="ru-KZ" smtClean="0"/>
              <a:t>12/17/2024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C8DDB6F-2F03-4670-BD0F-2E8688E25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949FB9-B685-485E-BB68-CD82BA890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349CD-529D-4E54-9FE5-D1AFCB7C976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314869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CBE915-35C7-4B2C-BEA0-C09648439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70DB19-A1F7-4DF3-8A9F-A0E128C2C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7D7625D-1E98-4768-AF76-1A0867D0B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EEC1-A0B9-4581-96E2-5677EB2312BE}" type="datetimeFigureOut">
              <a:rPr lang="ru-KZ" smtClean="0"/>
              <a:t>12/17/2024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F8B2AF-B316-4D5D-99B1-E56B17497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AF14E46-7E43-4416-B829-24937ED4F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349CD-529D-4E54-9FE5-D1AFCB7C976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218725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04B287-84B8-497F-AFFD-D131A44AB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F10A5D7-BA12-449B-8403-5BA8FB9344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1FD1694-5CF5-42E2-96F1-CEAF3D308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EEC1-A0B9-4581-96E2-5677EB2312BE}" type="datetimeFigureOut">
              <a:rPr lang="ru-KZ" smtClean="0"/>
              <a:t>12/17/2024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12B91A0-C685-4924-9609-B6DED5E6D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617AE42-7513-4F88-811E-904C5A6B1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349CD-529D-4E54-9FE5-D1AFCB7C976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426185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30A3DC-494E-4277-95C3-D4585188B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24FC4A4-3A4A-4D56-8413-260B9B82A8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1AE1080-3880-494B-9F1B-A8BE4DC3C0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3523106-C257-4F23-94CE-03EDF60AC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EEC1-A0B9-4581-96E2-5677EB2312BE}" type="datetimeFigureOut">
              <a:rPr lang="ru-KZ" smtClean="0"/>
              <a:t>12/17/2024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D7331A9-0521-450B-BBA6-85964228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C269D6-4AD7-47E5-967F-0DB352920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349CD-529D-4E54-9FE5-D1AFCB7C976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058111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527B02-621B-44A2-9F04-AE83F8DB0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CCE4114-1FBF-4FC7-821F-61E1789E24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ED6465F-5DDF-4AA1-A1E9-7D350A5BD7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2FDFA20-3C00-4D50-AD22-5ACB86B314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FB1FDB3-F508-484A-9F82-F1E9F011B8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71F334D-2689-4FB1-A1E1-DFC7ED5BD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EEC1-A0B9-4581-96E2-5677EB2312BE}" type="datetimeFigureOut">
              <a:rPr lang="ru-KZ" smtClean="0"/>
              <a:t>12/17/2024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89B1099-D675-487A-8734-B407695DC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C32BA84-1E79-4852-9EA9-BFEBB2FDC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349CD-529D-4E54-9FE5-D1AFCB7C976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895198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714845-3B51-4819-BF58-0DC3B4DF8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0408F7E-6192-42DE-902F-31301FD63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EEC1-A0B9-4581-96E2-5677EB2312BE}" type="datetimeFigureOut">
              <a:rPr lang="ru-KZ" smtClean="0"/>
              <a:t>12/17/2024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1F08777-D523-45B5-811B-4DFA0CC77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AE37C7D-9EF4-48F6-B6B9-E56CA3097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349CD-529D-4E54-9FE5-D1AFCB7C976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111987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E951A7B-9363-4EC7-886A-FFFF2BE4D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EEC1-A0B9-4581-96E2-5677EB2312BE}" type="datetimeFigureOut">
              <a:rPr lang="ru-KZ" smtClean="0"/>
              <a:t>12/17/2024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1AD4C3A-5F82-484E-B4FB-01B15CE0C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CB9DEA0-25C9-406D-A6EF-22E6D4159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349CD-529D-4E54-9FE5-D1AFCB7C976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640926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984917-4716-4F20-9E43-F5602410F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8C1A149-B115-4ABD-A482-74634AA40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15F2248-B8D7-4AC2-91F9-8767266676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09FF392-3AB5-4139-AF55-071FCFC38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EEC1-A0B9-4581-96E2-5677EB2312BE}" type="datetimeFigureOut">
              <a:rPr lang="ru-KZ" smtClean="0"/>
              <a:t>12/17/2024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9B72D1-1DAF-4F13-B731-ED87F9719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A338EA5-F3D1-4E35-BC5A-3EE18C236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349CD-529D-4E54-9FE5-D1AFCB7C976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487820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3A2C84-83BB-4469-A0D7-05C61F507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2BBEF4C-7B16-4D97-9733-D5CCCCE5D4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3FAB9C8-59AE-419D-ABA4-9C0B8F6D29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32349D4-CD28-4871-8081-A28F1D838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EEC1-A0B9-4581-96E2-5677EB2312BE}" type="datetimeFigureOut">
              <a:rPr lang="ru-KZ" smtClean="0"/>
              <a:t>12/17/2024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A64D0F8-B15D-40FD-8712-DC17C6259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2275998-CFED-4382-803C-C5E78F17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349CD-529D-4E54-9FE5-D1AFCB7C976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1661462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072278-5B11-448F-8FB9-AB7E81EB4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8376379-8534-49D1-88BC-323A52F8D8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D19FDC-8716-4B7F-9022-3A0C9145ED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8EEC1-A0B9-4581-96E2-5677EB2312BE}" type="datetimeFigureOut">
              <a:rPr lang="ru-KZ" smtClean="0"/>
              <a:t>12/17/2024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5A37F0-930E-48F3-93E9-16C411AB8A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BF8EA5E-2A90-4DFB-B658-56781346B8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349CD-529D-4E54-9FE5-D1AFCB7C976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202039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ФОН">
            <a:extLst>
              <a:ext uri="{FF2B5EF4-FFF2-40B4-BE49-F238E27FC236}">
                <a16:creationId xmlns:a16="http://schemas.microsoft.com/office/drawing/2014/main" id="{95833EA3-FEF3-4B50-B842-B88A231040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694" y="0"/>
            <a:ext cx="12192000" cy="6858000"/>
          </a:xfrm>
          <a:prstGeom prst="rect">
            <a:avLst/>
          </a:prstGeom>
        </p:spPr>
      </p:pic>
      <p:grpSp>
        <p:nvGrpSpPr>
          <p:cNvPr id="45" name="Группа 44">
            <a:extLst>
              <a:ext uri="{FF2B5EF4-FFF2-40B4-BE49-F238E27FC236}">
                <a16:creationId xmlns:a16="http://schemas.microsoft.com/office/drawing/2014/main" id="{314F628E-B225-4D56-BB29-B6CC971B7C5F}"/>
              </a:ext>
            </a:extLst>
          </p:cNvPr>
          <p:cNvGrpSpPr/>
          <p:nvPr/>
        </p:nvGrpSpPr>
        <p:grpSpPr>
          <a:xfrm>
            <a:off x="484222" y="268146"/>
            <a:ext cx="8888402" cy="756894"/>
            <a:chOff x="564168" y="484094"/>
            <a:chExt cx="9057809" cy="993228"/>
          </a:xfrm>
        </p:grpSpPr>
        <p:sp>
          <p:nvSpPr>
            <p:cNvPr id="12" name="Прямоугольник: скругленные углы 11">
              <a:extLst>
                <a:ext uri="{FF2B5EF4-FFF2-40B4-BE49-F238E27FC236}">
                  <a16:creationId xmlns:a16="http://schemas.microsoft.com/office/drawing/2014/main" id="{365E0721-4636-4198-8299-2845129FA3C1}"/>
                </a:ext>
              </a:extLst>
            </p:cNvPr>
            <p:cNvSpPr/>
            <p:nvPr/>
          </p:nvSpPr>
          <p:spPr>
            <a:xfrm>
              <a:off x="564168" y="484094"/>
              <a:ext cx="1860039" cy="993228"/>
            </a:xfrm>
            <a:prstGeom prst="round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KZ" dirty="0"/>
            </a:p>
          </p:txBody>
        </p:sp>
        <p:sp>
          <p:nvSpPr>
            <p:cNvPr id="43" name="Прямоугольник: скругленные углы 42">
              <a:extLst>
                <a:ext uri="{FF2B5EF4-FFF2-40B4-BE49-F238E27FC236}">
                  <a16:creationId xmlns:a16="http://schemas.microsoft.com/office/drawing/2014/main" id="{A15049EB-FC01-4D0D-A7AD-F669E9C71C43}"/>
                </a:ext>
              </a:extLst>
            </p:cNvPr>
            <p:cNvSpPr/>
            <p:nvPr/>
          </p:nvSpPr>
          <p:spPr>
            <a:xfrm>
              <a:off x="3064767" y="484094"/>
              <a:ext cx="1777491" cy="993228"/>
            </a:xfrm>
            <a:prstGeom prst="round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KZ" dirty="0"/>
            </a:p>
          </p:txBody>
        </p:sp>
        <p:sp>
          <p:nvSpPr>
            <p:cNvPr id="44" name="Прямоугольник: скругленные углы 43">
              <a:extLst>
                <a:ext uri="{FF2B5EF4-FFF2-40B4-BE49-F238E27FC236}">
                  <a16:creationId xmlns:a16="http://schemas.microsoft.com/office/drawing/2014/main" id="{71CD68E5-73DA-4718-B660-FBC22F8E938C}"/>
                </a:ext>
              </a:extLst>
            </p:cNvPr>
            <p:cNvSpPr/>
            <p:nvPr/>
          </p:nvSpPr>
          <p:spPr>
            <a:xfrm>
              <a:off x="5526742" y="484094"/>
              <a:ext cx="1660134" cy="993228"/>
            </a:xfrm>
            <a:prstGeom prst="round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KZ" dirty="0"/>
            </a:p>
          </p:txBody>
        </p:sp>
        <p:sp>
          <p:nvSpPr>
            <p:cNvPr id="41" name="Прямоугольник: скругленные углы 40">
              <a:extLst>
                <a:ext uri="{FF2B5EF4-FFF2-40B4-BE49-F238E27FC236}">
                  <a16:creationId xmlns:a16="http://schemas.microsoft.com/office/drawing/2014/main" id="{9F6D91C1-4217-466A-A6CA-E968799D149E}"/>
                </a:ext>
              </a:extLst>
            </p:cNvPr>
            <p:cNvSpPr/>
            <p:nvPr/>
          </p:nvSpPr>
          <p:spPr>
            <a:xfrm>
              <a:off x="7946512" y="484094"/>
              <a:ext cx="1675465" cy="993228"/>
            </a:xfrm>
            <a:prstGeom prst="round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KZ" dirty="0"/>
            </a:p>
          </p:txBody>
        </p:sp>
      </p:grpSp>
      <p:grpSp>
        <p:nvGrpSpPr>
          <p:cNvPr id="37" name="ОУ">
            <a:extLst>
              <a:ext uri="{FF2B5EF4-FFF2-40B4-BE49-F238E27FC236}">
                <a16:creationId xmlns:a16="http://schemas.microsoft.com/office/drawing/2014/main" id="{00A2A8F1-7379-42F1-8FE2-47142CF5F221}"/>
              </a:ext>
            </a:extLst>
          </p:cNvPr>
          <p:cNvGrpSpPr/>
          <p:nvPr/>
        </p:nvGrpSpPr>
        <p:grpSpPr>
          <a:xfrm>
            <a:off x="7808974" y="127594"/>
            <a:ext cx="1747151" cy="1015663"/>
            <a:chOff x="656986" y="138762"/>
            <a:chExt cx="1747151" cy="1015663"/>
          </a:xfrm>
        </p:grpSpPr>
        <p:sp>
          <p:nvSpPr>
            <p:cNvPr id="46" name="У1в">
              <a:extLst>
                <a:ext uri="{FF2B5EF4-FFF2-40B4-BE49-F238E27FC236}">
                  <a16:creationId xmlns:a16="http://schemas.microsoft.com/office/drawing/2014/main" id="{6EFE5D93-D55E-4007-B31D-5AF47B6EB648}"/>
                </a:ext>
              </a:extLst>
            </p:cNvPr>
            <p:cNvSpPr/>
            <p:nvPr/>
          </p:nvSpPr>
          <p:spPr>
            <a:xfrm>
              <a:off x="1476786" y="138762"/>
              <a:ext cx="927351" cy="101566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just"/>
              <a:r>
                <a:rPr lang="ru-RU" sz="6000" b="1" dirty="0">
                  <a:ln w="0"/>
                  <a:latin typeface="Arial" panose="020B0604020202020204" pitchFamily="34" charset="0"/>
                  <a:cs typeface="Arial" panose="020B0604020202020204" pitchFamily="34" charset="0"/>
                </a:rPr>
                <a:t>У</a:t>
              </a:r>
            </a:p>
          </p:txBody>
        </p:sp>
        <p:sp>
          <p:nvSpPr>
            <p:cNvPr id="47" name="О1в">
              <a:extLst>
                <a:ext uri="{FF2B5EF4-FFF2-40B4-BE49-F238E27FC236}">
                  <a16:creationId xmlns:a16="http://schemas.microsoft.com/office/drawing/2014/main" id="{06B69CF4-326B-44FD-BEB0-3B48D1ABF9F1}"/>
                </a:ext>
              </a:extLst>
            </p:cNvPr>
            <p:cNvSpPr/>
            <p:nvPr/>
          </p:nvSpPr>
          <p:spPr>
            <a:xfrm>
              <a:off x="656986" y="138762"/>
              <a:ext cx="927351" cy="101566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just"/>
              <a:r>
                <a:rPr lang="ru-RU" sz="6000" b="1" dirty="0">
                  <a:ln w="0"/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</a:t>
              </a:r>
            </a:p>
          </p:txBody>
        </p:sp>
      </p:grpSp>
      <p:grpSp>
        <p:nvGrpSpPr>
          <p:cNvPr id="83" name="УО">
            <a:extLst>
              <a:ext uri="{FF2B5EF4-FFF2-40B4-BE49-F238E27FC236}">
                <a16:creationId xmlns:a16="http://schemas.microsoft.com/office/drawing/2014/main" id="{85BC8712-05F4-4AC2-B8A9-278B2A34F004}"/>
              </a:ext>
            </a:extLst>
          </p:cNvPr>
          <p:cNvGrpSpPr/>
          <p:nvPr/>
        </p:nvGrpSpPr>
        <p:grpSpPr>
          <a:xfrm>
            <a:off x="5397849" y="127595"/>
            <a:ext cx="1712685" cy="1015663"/>
            <a:chOff x="3026365" y="138762"/>
            <a:chExt cx="1712685" cy="1015663"/>
          </a:xfrm>
        </p:grpSpPr>
        <p:sp>
          <p:nvSpPr>
            <p:cNvPr id="48" name="У2в">
              <a:extLst>
                <a:ext uri="{FF2B5EF4-FFF2-40B4-BE49-F238E27FC236}">
                  <a16:creationId xmlns:a16="http://schemas.microsoft.com/office/drawing/2014/main" id="{C5D9D707-8537-42DE-B70E-3873DDF503FB}"/>
                </a:ext>
              </a:extLst>
            </p:cNvPr>
            <p:cNvSpPr/>
            <p:nvPr/>
          </p:nvSpPr>
          <p:spPr>
            <a:xfrm>
              <a:off x="3811699" y="138762"/>
              <a:ext cx="927351" cy="101566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just"/>
              <a:r>
                <a:rPr lang="ru-RU" sz="6000" b="1" dirty="0">
                  <a:ln w="0"/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</a:t>
              </a:r>
            </a:p>
          </p:txBody>
        </p:sp>
        <p:sp>
          <p:nvSpPr>
            <p:cNvPr id="50" name="О2в">
              <a:extLst>
                <a:ext uri="{FF2B5EF4-FFF2-40B4-BE49-F238E27FC236}">
                  <a16:creationId xmlns:a16="http://schemas.microsoft.com/office/drawing/2014/main" id="{024BABAF-8D79-4A4E-93E6-3E3BA143BDED}"/>
                </a:ext>
              </a:extLst>
            </p:cNvPr>
            <p:cNvSpPr/>
            <p:nvPr/>
          </p:nvSpPr>
          <p:spPr>
            <a:xfrm>
              <a:off x="3026365" y="138762"/>
              <a:ext cx="927351" cy="101566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just"/>
              <a:r>
                <a:rPr lang="ru-RU" sz="6000" b="1" dirty="0">
                  <a:ln w="0"/>
                  <a:latin typeface="Arial" panose="020B0604020202020204" pitchFamily="34" charset="0"/>
                  <a:cs typeface="Arial" panose="020B0604020202020204" pitchFamily="34" charset="0"/>
                </a:rPr>
                <a:t>У</a:t>
              </a:r>
            </a:p>
          </p:txBody>
        </p:sp>
      </p:grpSp>
      <p:grpSp>
        <p:nvGrpSpPr>
          <p:cNvPr id="39" name="АУ">
            <a:extLst>
              <a:ext uri="{FF2B5EF4-FFF2-40B4-BE49-F238E27FC236}">
                <a16:creationId xmlns:a16="http://schemas.microsoft.com/office/drawing/2014/main" id="{BA3EB5AE-559A-498D-B300-AEF52AA7C4EE}"/>
              </a:ext>
            </a:extLst>
          </p:cNvPr>
          <p:cNvGrpSpPr/>
          <p:nvPr/>
        </p:nvGrpSpPr>
        <p:grpSpPr>
          <a:xfrm>
            <a:off x="626985" y="137976"/>
            <a:ext cx="1774904" cy="1015663"/>
            <a:chOff x="5359827" y="138762"/>
            <a:chExt cx="1774904" cy="1015663"/>
          </a:xfrm>
        </p:grpSpPr>
        <p:sp>
          <p:nvSpPr>
            <p:cNvPr id="49" name="У3в">
              <a:extLst>
                <a:ext uri="{FF2B5EF4-FFF2-40B4-BE49-F238E27FC236}">
                  <a16:creationId xmlns:a16="http://schemas.microsoft.com/office/drawing/2014/main" id="{8FC09FD8-A259-4D55-BD9A-B83B9BED80FA}"/>
                </a:ext>
              </a:extLst>
            </p:cNvPr>
            <p:cNvSpPr/>
            <p:nvPr/>
          </p:nvSpPr>
          <p:spPr>
            <a:xfrm>
              <a:off x="6207380" y="138762"/>
              <a:ext cx="927351" cy="101566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just"/>
              <a:r>
                <a:rPr lang="ru-RU" sz="6000" b="1" dirty="0">
                  <a:ln w="0"/>
                  <a:latin typeface="Arial" panose="020B0604020202020204" pitchFamily="34" charset="0"/>
                  <a:cs typeface="Arial" panose="020B0604020202020204" pitchFamily="34" charset="0"/>
                </a:rPr>
                <a:t>У</a:t>
              </a:r>
            </a:p>
          </p:txBody>
        </p:sp>
        <p:sp>
          <p:nvSpPr>
            <p:cNvPr id="51" name="О3в">
              <a:extLst>
                <a:ext uri="{FF2B5EF4-FFF2-40B4-BE49-F238E27FC236}">
                  <a16:creationId xmlns:a16="http://schemas.microsoft.com/office/drawing/2014/main" id="{3E02B5B8-37BD-4B90-9084-808747DBF928}"/>
                </a:ext>
              </a:extLst>
            </p:cNvPr>
            <p:cNvSpPr/>
            <p:nvPr/>
          </p:nvSpPr>
          <p:spPr>
            <a:xfrm>
              <a:off x="5359827" y="138762"/>
              <a:ext cx="927351" cy="101566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just"/>
              <a:r>
                <a:rPr lang="ru-RU" sz="6000" b="1" dirty="0">
                  <a:ln w="0"/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</a:t>
              </a:r>
            </a:p>
          </p:txBody>
        </p:sp>
      </p:grpSp>
      <p:pic>
        <p:nvPicPr>
          <p:cNvPr id="58" name="Награда">
            <a:extLst>
              <a:ext uri="{FF2B5EF4-FFF2-40B4-BE49-F238E27FC236}">
                <a16:creationId xmlns:a16="http://schemas.microsoft.com/office/drawing/2014/main" id="{AAD98814-E8DF-4E8E-BB76-C0DE383DDC6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0343" y="1153639"/>
            <a:ext cx="4158631" cy="4290742"/>
          </a:xfrm>
          <a:prstGeom prst="rect">
            <a:avLst/>
          </a:prstGeom>
        </p:spPr>
      </p:pic>
      <p:grpSp>
        <p:nvGrpSpPr>
          <p:cNvPr id="42" name="Группа 41">
            <a:extLst>
              <a:ext uri="{FF2B5EF4-FFF2-40B4-BE49-F238E27FC236}">
                <a16:creationId xmlns:a16="http://schemas.microsoft.com/office/drawing/2014/main" id="{729DB4C3-A6F5-4720-86A2-93DD4786AF02}"/>
              </a:ext>
            </a:extLst>
          </p:cNvPr>
          <p:cNvGrpSpPr/>
          <p:nvPr/>
        </p:nvGrpSpPr>
        <p:grpSpPr>
          <a:xfrm>
            <a:off x="489606" y="5703355"/>
            <a:ext cx="8983550" cy="765482"/>
            <a:chOff x="561060" y="484094"/>
            <a:chExt cx="9154771" cy="1004497"/>
          </a:xfrm>
        </p:grpSpPr>
        <p:sp>
          <p:nvSpPr>
            <p:cNvPr id="52" name="Прямоугольник: скругленные углы 51">
              <a:extLst>
                <a:ext uri="{FF2B5EF4-FFF2-40B4-BE49-F238E27FC236}">
                  <a16:creationId xmlns:a16="http://schemas.microsoft.com/office/drawing/2014/main" id="{72E13560-81AA-46E3-B53E-BB76D658F343}"/>
                </a:ext>
              </a:extLst>
            </p:cNvPr>
            <p:cNvSpPr/>
            <p:nvPr/>
          </p:nvSpPr>
          <p:spPr>
            <a:xfrm>
              <a:off x="561060" y="495364"/>
              <a:ext cx="1769319" cy="993227"/>
            </a:xfrm>
            <a:prstGeom prst="round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KZ" dirty="0"/>
            </a:p>
          </p:txBody>
        </p:sp>
        <p:sp>
          <p:nvSpPr>
            <p:cNvPr id="55" name="Прямоугольник: скругленные углы 54">
              <a:extLst>
                <a:ext uri="{FF2B5EF4-FFF2-40B4-BE49-F238E27FC236}">
                  <a16:creationId xmlns:a16="http://schemas.microsoft.com/office/drawing/2014/main" id="{D06392E1-F3DE-4620-9C7F-52B0C3C56D1D}"/>
                </a:ext>
              </a:extLst>
            </p:cNvPr>
            <p:cNvSpPr/>
            <p:nvPr/>
          </p:nvSpPr>
          <p:spPr>
            <a:xfrm>
              <a:off x="3065094" y="484094"/>
              <a:ext cx="1769319" cy="993227"/>
            </a:xfrm>
            <a:prstGeom prst="round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KZ" dirty="0"/>
            </a:p>
          </p:txBody>
        </p:sp>
        <p:sp>
          <p:nvSpPr>
            <p:cNvPr id="56" name="Прямоугольник: скругленные углы 55">
              <a:extLst>
                <a:ext uri="{FF2B5EF4-FFF2-40B4-BE49-F238E27FC236}">
                  <a16:creationId xmlns:a16="http://schemas.microsoft.com/office/drawing/2014/main" id="{27DF4FCC-D57E-4B8A-A6A6-FE7A6CD49AF5}"/>
                </a:ext>
              </a:extLst>
            </p:cNvPr>
            <p:cNvSpPr/>
            <p:nvPr/>
          </p:nvSpPr>
          <p:spPr>
            <a:xfrm>
              <a:off x="5526742" y="484094"/>
              <a:ext cx="1769319" cy="993227"/>
            </a:xfrm>
            <a:prstGeom prst="round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KZ" dirty="0"/>
            </a:p>
          </p:txBody>
        </p:sp>
        <p:sp>
          <p:nvSpPr>
            <p:cNvPr id="57" name="Прямоугольник: скругленные углы 56">
              <a:extLst>
                <a:ext uri="{FF2B5EF4-FFF2-40B4-BE49-F238E27FC236}">
                  <a16:creationId xmlns:a16="http://schemas.microsoft.com/office/drawing/2014/main" id="{0E9EA390-667A-4A03-90C5-2683E07AA62D}"/>
                </a:ext>
              </a:extLst>
            </p:cNvPr>
            <p:cNvSpPr/>
            <p:nvPr/>
          </p:nvSpPr>
          <p:spPr>
            <a:xfrm>
              <a:off x="7946512" y="484094"/>
              <a:ext cx="1769319" cy="993227"/>
            </a:xfrm>
            <a:prstGeom prst="round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KZ" dirty="0"/>
            </a:p>
          </p:txBody>
        </p:sp>
      </p:grpSp>
      <p:grpSp>
        <p:nvGrpSpPr>
          <p:cNvPr id="14" name="Краб УО">
            <a:extLst>
              <a:ext uri="{FF2B5EF4-FFF2-40B4-BE49-F238E27FC236}">
                <a16:creationId xmlns:a16="http://schemas.microsoft.com/office/drawing/2014/main" id="{CFD4788D-41A8-4545-B85B-F8798C37F621}"/>
              </a:ext>
            </a:extLst>
          </p:cNvPr>
          <p:cNvGrpSpPr/>
          <p:nvPr/>
        </p:nvGrpSpPr>
        <p:grpSpPr>
          <a:xfrm>
            <a:off x="-2603416" y="2116015"/>
            <a:ext cx="2481674" cy="2876139"/>
            <a:chOff x="267439" y="1981290"/>
            <a:chExt cx="2481674" cy="2774726"/>
          </a:xfrm>
        </p:grpSpPr>
        <p:sp>
          <p:nvSpPr>
            <p:cNvPr id="25" name="Свиток: горизонтальный 24">
              <a:extLst>
                <a:ext uri="{FF2B5EF4-FFF2-40B4-BE49-F238E27FC236}">
                  <a16:creationId xmlns:a16="http://schemas.microsoft.com/office/drawing/2014/main" id="{00D49857-F1C6-4C5F-BAB9-521F3237A3B4}"/>
                </a:ext>
              </a:extLst>
            </p:cNvPr>
            <p:cNvSpPr/>
            <p:nvPr/>
          </p:nvSpPr>
          <p:spPr>
            <a:xfrm>
              <a:off x="830725" y="1981290"/>
              <a:ext cx="1355219" cy="1324756"/>
            </a:xfrm>
            <a:prstGeom prst="horizontalScroll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KZ" dirty="0"/>
            </a:p>
          </p:txBody>
        </p:sp>
        <p:sp>
          <p:nvSpPr>
            <p:cNvPr id="26" name="Прямоугольник 25">
              <a:extLst>
                <a:ext uri="{FF2B5EF4-FFF2-40B4-BE49-F238E27FC236}">
                  <a16:creationId xmlns:a16="http://schemas.microsoft.com/office/drawing/2014/main" id="{ACD069E3-A358-4B60-9B32-04451C3C22C0}"/>
                </a:ext>
              </a:extLst>
            </p:cNvPr>
            <p:cNvSpPr/>
            <p:nvPr/>
          </p:nvSpPr>
          <p:spPr>
            <a:xfrm>
              <a:off x="991096" y="2097752"/>
              <a:ext cx="927351" cy="101566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just"/>
              <a:r>
                <a:rPr lang="ru-RU" sz="6000" b="1" dirty="0">
                  <a:ln w="0"/>
                  <a:latin typeface="Arial" panose="020B0604020202020204" pitchFamily="34" charset="0"/>
                  <a:cs typeface="Arial" panose="020B0604020202020204" pitchFamily="34" charset="0"/>
                </a:rPr>
                <a:t>У</a:t>
              </a:r>
            </a:p>
          </p:txBody>
        </p:sp>
        <p:pic>
          <p:nvPicPr>
            <p:cNvPr id="24" name="Рисунок 23">
              <a:extLst>
                <a:ext uri="{FF2B5EF4-FFF2-40B4-BE49-F238E27FC236}">
                  <a16:creationId xmlns:a16="http://schemas.microsoft.com/office/drawing/2014/main" id="{E46BEC26-5490-44B4-8716-23D137F8608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7439" y="2737027"/>
              <a:ext cx="2481674" cy="2018989"/>
            </a:xfrm>
            <a:prstGeom prst="rect">
              <a:avLst/>
            </a:prstGeom>
          </p:spPr>
        </p:pic>
        <p:sp>
          <p:nvSpPr>
            <p:cNvPr id="60" name="Прямоугольник 59">
              <a:extLst>
                <a:ext uri="{FF2B5EF4-FFF2-40B4-BE49-F238E27FC236}">
                  <a16:creationId xmlns:a16="http://schemas.microsoft.com/office/drawing/2014/main" id="{762EF85F-9EED-42D9-90A7-B868E507F2D6}"/>
                </a:ext>
              </a:extLst>
            </p:cNvPr>
            <p:cNvSpPr/>
            <p:nvPr/>
          </p:nvSpPr>
          <p:spPr>
            <a:xfrm>
              <a:off x="1443013" y="2068565"/>
              <a:ext cx="927351" cy="101566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just"/>
              <a:r>
                <a:rPr lang="ru-RU" sz="6000" b="1" dirty="0">
                  <a:ln w="0"/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</a:t>
              </a:r>
            </a:p>
          </p:txBody>
        </p:sp>
      </p:grpSp>
      <p:grpSp>
        <p:nvGrpSpPr>
          <p:cNvPr id="40" name="УА">
            <a:extLst>
              <a:ext uri="{FF2B5EF4-FFF2-40B4-BE49-F238E27FC236}">
                <a16:creationId xmlns:a16="http://schemas.microsoft.com/office/drawing/2014/main" id="{91C1CD4E-84A4-48AC-9608-492E4A535426}"/>
              </a:ext>
            </a:extLst>
          </p:cNvPr>
          <p:cNvGrpSpPr/>
          <p:nvPr/>
        </p:nvGrpSpPr>
        <p:grpSpPr>
          <a:xfrm>
            <a:off x="3034648" y="127595"/>
            <a:ext cx="1695107" cy="1015663"/>
            <a:chOff x="7778049" y="138762"/>
            <a:chExt cx="1695107" cy="1015663"/>
          </a:xfrm>
        </p:grpSpPr>
        <p:sp>
          <p:nvSpPr>
            <p:cNvPr id="61" name="У3в">
              <a:extLst>
                <a:ext uri="{FF2B5EF4-FFF2-40B4-BE49-F238E27FC236}">
                  <a16:creationId xmlns:a16="http://schemas.microsoft.com/office/drawing/2014/main" id="{47C2945A-1116-4387-A151-12A259B1F98D}"/>
                </a:ext>
              </a:extLst>
            </p:cNvPr>
            <p:cNvSpPr/>
            <p:nvPr/>
          </p:nvSpPr>
          <p:spPr>
            <a:xfrm>
              <a:off x="8545805" y="138762"/>
              <a:ext cx="927351" cy="101566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just"/>
              <a:r>
                <a:rPr lang="ru-RU" sz="6000" b="1" dirty="0">
                  <a:ln w="0"/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</a:t>
              </a:r>
            </a:p>
          </p:txBody>
        </p:sp>
        <p:sp>
          <p:nvSpPr>
            <p:cNvPr id="62" name="О3в">
              <a:extLst>
                <a:ext uri="{FF2B5EF4-FFF2-40B4-BE49-F238E27FC236}">
                  <a16:creationId xmlns:a16="http://schemas.microsoft.com/office/drawing/2014/main" id="{A34E99AB-012F-4D75-B893-F7B45956DA94}"/>
                </a:ext>
              </a:extLst>
            </p:cNvPr>
            <p:cNvSpPr/>
            <p:nvPr/>
          </p:nvSpPr>
          <p:spPr>
            <a:xfrm>
              <a:off x="7778049" y="138762"/>
              <a:ext cx="927351" cy="101566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just"/>
              <a:r>
                <a:rPr lang="ru-RU" sz="6000" b="1" dirty="0">
                  <a:ln w="0"/>
                  <a:latin typeface="Arial" panose="020B0604020202020204" pitchFamily="34" charset="0"/>
                  <a:cs typeface="Arial" panose="020B0604020202020204" pitchFamily="34" charset="0"/>
                </a:rPr>
                <a:t>У</a:t>
              </a:r>
            </a:p>
          </p:txBody>
        </p:sp>
      </p:grpSp>
      <p:grpSp>
        <p:nvGrpSpPr>
          <p:cNvPr id="20" name="АО">
            <a:extLst>
              <a:ext uri="{FF2B5EF4-FFF2-40B4-BE49-F238E27FC236}">
                <a16:creationId xmlns:a16="http://schemas.microsoft.com/office/drawing/2014/main" id="{104C0381-F832-4F48-8915-C8B0A6AB0BEA}"/>
              </a:ext>
            </a:extLst>
          </p:cNvPr>
          <p:cNvGrpSpPr/>
          <p:nvPr/>
        </p:nvGrpSpPr>
        <p:grpSpPr>
          <a:xfrm>
            <a:off x="617817" y="5572980"/>
            <a:ext cx="1630841" cy="1016653"/>
            <a:chOff x="627640" y="5572980"/>
            <a:chExt cx="1630841" cy="1016653"/>
          </a:xfrm>
        </p:grpSpPr>
        <p:sp>
          <p:nvSpPr>
            <p:cNvPr id="63" name="У3в">
              <a:extLst>
                <a:ext uri="{FF2B5EF4-FFF2-40B4-BE49-F238E27FC236}">
                  <a16:creationId xmlns:a16="http://schemas.microsoft.com/office/drawing/2014/main" id="{8F52C995-448E-47AC-9F4A-52F5F6DC188C}"/>
                </a:ext>
              </a:extLst>
            </p:cNvPr>
            <p:cNvSpPr/>
            <p:nvPr/>
          </p:nvSpPr>
          <p:spPr>
            <a:xfrm>
              <a:off x="627640" y="5573970"/>
              <a:ext cx="927351" cy="101566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just"/>
              <a:r>
                <a:rPr lang="ru-RU" sz="6000" b="1" dirty="0">
                  <a:ln w="0"/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</a:t>
              </a:r>
            </a:p>
          </p:txBody>
        </p:sp>
        <p:sp>
          <p:nvSpPr>
            <p:cNvPr id="64" name="О3в">
              <a:extLst>
                <a:ext uri="{FF2B5EF4-FFF2-40B4-BE49-F238E27FC236}">
                  <a16:creationId xmlns:a16="http://schemas.microsoft.com/office/drawing/2014/main" id="{13484D2D-C4CD-426A-B20B-B33CA63450E0}"/>
                </a:ext>
              </a:extLst>
            </p:cNvPr>
            <p:cNvSpPr/>
            <p:nvPr/>
          </p:nvSpPr>
          <p:spPr>
            <a:xfrm>
              <a:off x="1331130" y="5572980"/>
              <a:ext cx="927351" cy="101566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just"/>
              <a:r>
                <a:rPr lang="ru-RU" sz="6000" b="1" dirty="0">
                  <a:ln w="0"/>
                  <a:latin typeface="Arial" panose="020B0604020202020204" pitchFamily="34" charset="0"/>
                  <a:cs typeface="Arial" panose="020B0604020202020204" pitchFamily="34" charset="0"/>
                </a:rPr>
                <a:t>О</a:t>
              </a:r>
            </a:p>
          </p:txBody>
        </p:sp>
      </p:grpSp>
      <p:grpSp>
        <p:nvGrpSpPr>
          <p:cNvPr id="19" name="ОА">
            <a:extLst>
              <a:ext uri="{FF2B5EF4-FFF2-40B4-BE49-F238E27FC236}">
                <a16:creationId xmlns:a16="http://schemas.microsoft.com/office/drawing/2014/main" id="{9EA4639F-33C9-483A-8DBA-07AAA1921E68}"/>
              </a:ext>
            </a:extLst>
          </p:cNvPr>
          <p:cNvGrpSpPr/>
          <p:nvPr/>
        </p:nvGrpSpPr>
        <p:grpSpPr>
          <a:xfrm>
            <a:off x="3023471" y="5572980"/>
            <a:ext cx="1703326" cy="1025241"/>
            <a:chOff x="3033294" y="5572980"/>
            <a:chExt cx="1703326" cy="1025241"/>
          </a:xfrm>
        </p:grpSpPr>
        <p:sp>
          <p:nvSpPr>
            <p:cNvPr id="65" name="ун3">
              <a:extLst>
                <a:ext uri="{FF2B5EF4-FFF2-40B4-BE49-F238E27FC236}">
                  <a16:creationId xmlns:a16="http://schemas.microsoft.com/office/drawing/2014/main" id="{2756714E-580E-42FE-98DE-A248B4BDDA96}"/>
                </a:ext>
              </a:extLst>
            </p:cNvPr>
            <p:cNvSpPr/>
            <p:nvPr/>
          </p:nvSpPr>
          <p:spPr>
            <a:xfrm>
              <a:off x="3033294" y="5582558"/>
              <a:ext cx="927351" cy="101566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just"/>
              <a:r>
                <a:rPr lang="ru-RU" sz="6000" b="1" dirty="0">
                  <a:ln w="0"/>
                  <a:latin typeface="Arial" panose="020B0604020202020204" pitchFamily="34" charset="0"/>
                  <a:cs typeface="Arial" panose="020B0604020202020204" pitchFamily="34" charset="0"/>
                </a:rPr>
                <a:t>О</a:t>
              </a:r>
            </a:p>
          </p:txBody>
        </p:sp>
        <p:sp>
          <p:nvSpPr>
            <p:cNvPr id="66" name="Он2">
              <a:extLst>
                <a:ext uri="{FF2B5EF4-FFF2-40B4-BE49-F238E27FC236}">
                  <a16:creationId xmlns:a16="http://schemas.microsoft.com/office/drawing/2014/main" id="{98ECEB4B-1C69-48B1-AE04-BEE47F7666E6}"/>
                </a:ext>
              </a:extLst>
            </p:cNvPr>
            <p:cNvSpPr/>
            <p:nvPr/>
          </p:nvSpPr>
          <p:spPr>
            <a:xfrm>
              <a:off x="3809269" y="5572980"/>
              <a:ext cx="927351" cy="101566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just"/>
              <a:r>
                <a:rPr lang="ru-RU" sz="6000" b="1" dirty="0">
                  <a:ln w="0"/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</a:t>
              </a:r>
            </a:p>
          </p:txBody>
        </p:sp>
      </p:grpSp>
      <p:grpSp>
        <p:nvGrpSpPr>
          <p:cNvPr id="18" name="АЫ">
            <a:extLst>
              <a:ext uri="{FF2B5EF4-FFF2-40B4-BE49-F238E27FC236}">
                <a16:creationId xmlns:a16="http://schemas.microsoft.com/office/drawing/2014/main" id="{6468EEF0-A292-4DD0-8EAA-592E9A822E29}"/>
              </a:ext>
            </a:extLst>
          </p:cNvPr>
          <p:cNvGrpSpPr/>
          <p:nvPr/>
        </p:nvGrpSpPr>
        <p:grpSpPr>
          <a:xfrm>
            <a:off x="5452191" y="5563589"/>
            <a:ext cx="1646452" cy="1015663"/>
            <a:chOff x="5462014" y="5563589"/>
            <a:chExt cx="1646452" cy="1015663"/>
          </a:xfrm>
        </p:grpSpPr>
        <p:sp>
          <p:nvSpPr>
            <p:cNvPr id="67" name="ун3">
              <a:extLst>
                <a:ext uri="{FF2B5EF4-FFF2-40B4-BE49-F238E27FC236}">
                  <a16:creationId xmlns:a16="http://schemas.microsoft.com/office/drawing/2014/main" id="{6ADAB18F-5649-4C4D-ACB9-303BD05A3655}"/>
                </a:ext>
              </a:extLst>
            </p:cNvPr>
            <p:cNvSpPr/>
            <p:nvPr/>
          </p:nvSpPr>
          <p:spPr>
            <a:xfrm>
              <a:off x="5462014" y="5563589"/>
              <a:ext cx="927351" cy="101566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just"/>
              <a:r>
                <a:rPr lang="ru-RU" sz="6000" b="1" dirty="0">
                  <a:ln w="0"/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</a:t>
              </a:r>
            </a:p>
          </p:txBody>
        </p:sp>
        <p:sp>
          <p:nvSpPr>
            <p:cNvPr id="68" name="он3">
              <a:extLst>
                <a:ext uri="{FF2B5EF4-FFF2-40B4-BE49-F238E27FC236}">
                  <a16:creationId xmlns:a16="http://schemas.microsoft.com/office/drawing/2014/main" id="{B2A7A9A4-28E2-485E-984F-0BF73F8636B7}"/>
                </a:ext>
              </a:extLst>
            </p:cNvPr>
            <p:cNvSpPr/>
            <p:nvPr/>
          </p:nvSpPr>
          <p:spPr>
            <a:xfrm>
              <a:off x="6181115" y="5563589"/>
              <a:ext cx="927351" cy="101566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just"/>
              <a:r>
                <a:rPr lang="ru-RU" sz="6000" b="1" dirty="0">
                  <a:ln w="0"/>
                  <a:latin typeface="Arial" panose="020B0604020202020204" pitchFamily="34" charset="0"/>
                  <a:cs typeface="Arial" panose="020B0604020202020204" pitchFamily="34" charset="0"/>
                </a:rPr>
                <a:t>И</a:t>
              </a:r>
            </a:p>
          </p:txBody>
        </p:sp>
      </p:grpSp>
      <p:grpSp>
        <p:nvGrpSpPr>
          <p:cNvPr id="17" name="ЫА">
            <a:extLst>
              <a:ext uri="{FF2B5EF4-FFF2-40B4-BE49-F238E27FC236}">
                <a16:creationId xmlns:a16="http://schemas.microsoft.com/office/drawing/2014/main" id="{855923FE-8166-4E61-A7B5-18D54156456E}"/>
              </a:ext>
            </a:extLst>
          </p:cNvPr>
          <p:cNvGrpSpPr/>
          <p:nvPr/>
        </p:nvGrpSpPr>
        <p:grpSpPr>
          <a:xfrm>
            <a:off x="7860425" y="5554500"/>
            <a:ext cx="1770222" cy="1039250"/>
            <a:chOff x="7860425" y="5554500"/>
            <a:chExt cx="1770222" cy="1039250"/>
          </a:xfrm>
        </p:grpSpPr>
        <p:sp>
          <p:nvSpPr>
            <p:cNvPr id="69" name="Ун4">
              <a:extLst>
                <a:ext uri="{FF2B5EF4-FFF2-40B4-BE49-F238E27FC236}">
                  <a16:creationId xmlns:a16="http://schemas.microsoft.com/office/drawing/2014/main" id="{312B4BE2-86FB-4846-A048-652188743EA9}"/>
                </a:ext>
              </a:extLst>
            </p:cNvPr>
            <p:cNvSpPr/>
            <p:nvPr/>
          </p:nvSpPr>
          <p:spPr>
            <a:xfrm>
              <a:off x="7860425" y="5578087"/>
              <a:ext cx="927351" cy="101566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just"/>
              <a:r>
                <a:rPr lang="ru-RU" sz="6000" b="1" dirty="0">
                  <a:ln w="0"/>
                  <a:latin typeface="Arial" panose="020B0604020202020204" pitchFamily="34" charset="0"/>
                  <a:cs typeface="Arial" panose="020B0604020202020204" pitchFamily="34" charset="0"/>
                </a:rPr>
                <a:t>И</a:t>
              </a:r>
            </a:p>
          </p:txBody>
        </p:sp>
        <p:sp>
          <p:nvSpPr>
            <p:cNvPr id="70" name="Он4">
              <a:extLst>
                <a:ext uri="{FF2B5EF4-FFF2-40B4-BE49-F238E27FC236}">
                  <a16:creationId xmlns:a16="http://schemas.microsoft.com/office/drawing/2014/main" id="{34EFFA75-8DA0-4DB3-8510-E2BE8BAF2D03}"/>
                </a:ext>
              </a:extLst>
            </p:cNvPr>
            <p:cNvSpPr/>
            <p:nvPr/>
          </p:nvSpPr>
          <p:spPr>
            <a:xfrm>
              <a:off x="8703296" y="5554500"/>
              <a:ext cx="927351" cy="101566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just"/>
              <a:r>
                <a:rPr lang="ru-RU" sz="6000" b="1" dirty="0">
                  <a:ln w="0"/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</a:t>
              </a:r>
            </a:p>
          </p:txBody>
        </p:sp>
      </p:grpSp>
      <p:grpSp>
        <p:nvGrpSpPr>
          <p:cNvPr id="2" name="Краб Оу">
            <a:extLst>
              <a:ext uri="{FF2B5EF4-FFF2-40B4-BE49-F238E27FC236}">
                <a16:creationId xmlns:a16="http://schemas.microsoft.com/office/drawing/2014/main" id="{1F8AC516-E83E-4370-94CD-C2E748324666}"/>
              </a:ext>
            </a:extLst>
          </p:cNvPr>
          <p:cNvGrpSpPr/>
          <p:nvPr/>
        </p:nvGrpSpPr>
        <p:grpSpPr>
          <a:xfrm>
            <a:off x="-2629217" y="2207715"/>
            <a:ext cx="2481674" cy="2774726"/>
            <a:chOff x="-2491324" y="1764070"/>
            <a:chExt cx="2481674" cy="2774726"/>
          </a:xfrm>
        </p:grpSpPr>
        <p:sp>
          <p:nvSpPr>
            <p:cNvPr id="71" name="Свиток: горизонтальный 70">
              <a:extLst>
                <a:ext uri="{FF2B5EF4-FFF2-40B4-BE49-F238E27FC236}">
                  <a16:creationId xmlns:a16="http://schemas.microsoft.com/office/drawing/2014/main" id="{66A3BCCA-6E25-40E7-9174-295F109930FE}"/>
                </a:ext>
              </a:extLst>
            </p:cNvPr>
            <p:cNvSpPr/>
            <p:nvPr/>
          </p:nvSpPr>
          <p:spPr>
            <a:xfrm>
              <a:off x="-1928096" y="1764070"/>
              <a:ext cx="1355219" cy="1301653"/>
            </a:xfrm>
            <a:prstGeom prst="horizontalScroll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KZ" dirty="0"/>
            </a:p>
          </p:txBody>
        </p:sp>
        <p:sp>
          <p:nvSpPr>
            <p:cNvPr id="72" name="Прямоугольник 71">
              <a:extLst>
                <a:ext uri="{FF2B5EF4-FFF2-40B4-BE49-F238E27FC236}">
                  <a16:creationId xmlns:a16="http://schemas.microsoft.com/office/drawing/2014/main" id="{D58DEA45-95FC-4ABB-9984-A132290B9A2A}"/>
                </a:ext>
              </a:extLst>
            </p:cNvPr>
            <p:cNvSpPr/>
            <p:nvPr/>
          </p:nvSpPr>
          <p:spPr>
            <a:xfrm>
              <a:off x="-1835080" y="1907064"/>
              <a:ext cx="989736" cy="101566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just"/>
              <a:r>
                <a:rPr lang="ru-RU" sz="6000" b="1" dirty="0">
                  <a:ln w="0"/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</a:t>
              </a:r>
            </a:p>
          </p:txBody>
        </p:sp>
        <p:pic>
          <p:nvPicPr>
            <p:cNvPr id="73" name="Рисунок 72">
              <a:extLst>
                <a:ext uri="{FF2B5EF4-FFF2-40B4-BE49-F238E27FC236}">
                  <a16:creationId xmlns:a16="http://schemas.microsoft.com/office/drawing/2014/main" id="{3E2315AD-C54A-448A-BC8D-A376048EF33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491324" y="2519807"/>
              <a:ext cx="2481674" cy="2018989"/>
            </a:xfrm>
            <a:prstGeom prst="rect">
              <a:avLst/>
            </a:prstGeom>
          </p:spPr>
        </p:pic>
        <p:sp>
          <p:nvSpPr>
            <p:cNvPr id="74" name="Прямоугольник 73">
              <a:extLst>
                <a:ext uri="{FF2B5EF4-FFF2-40B4-BE49-F238E27FC236}">
                  <a16:creationId xmlns:a16="http://schemas.microsoft.com/office/drawing/2014/main" id="{765F8A7A-15FD-41BC-9954-6340664E30AE}"/>
                </a:ext>
              </a:extLst>
            </p:cNvPr>
            <p:cNvSpPr/>
            <p:nvPr/>
          </p:nvSpPr>
          <p:spPr>
            <a:xfrm>
              <a:off x="-1216062" y="1922584"/>
              <a:ext cx="927351" cy="101566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just"/>
              <a:r>
                <a:rPr lang="ru-RU" sz="6000" b="1" dirty="0">
                  <a:ln w="0"/>
                  <a:latin typeface="Arial" panose="020B0604020202020204" pitchFamily="34" charset="0"/>
                  <a:cs typeface="Arial" panose="020B0604020202020204" pitchFamily="34" charset="0"/>
                </a:rPr>
                <a:t>У</a:t>
              </a:r>
            </a:p>
          </p:txBody>
        </p:sp>
      </p:grpSp>
      <p:grpSp>
        <p:nvGrpSpPr>
          <p:cNvPr id="75" name="Краб АУ">
            <a:extLst>
              <a:ext uri="{FF2B5EF4-FFF2-40B4-BE49-F238E27FC236}">
                <a16:creationId xmlns:a16="http://schemas.microsoft.com/office/drawing/2014/main" id="{7D858FEA-F674-4AEE-928E-B92A7319D4FF}"/>
              </a:ext>
            </a:extLst>
          </p:cNvPr>
          <p:cNvGrpSpPr/>
          <p:nvPr/>
        </p:nvGrpSpPr>
        <p:grpSpPr>
          <a:xfrm>
            <a:off x="-2531569" y="2181595"/>
            <a:ext cx="2481674" cy="2774726"/>
            <a:chOff x="-2491324" y="1764070"/>
            <a:chExt cx="2481674" cy="2774726"/>
          </a:xfrm>
        </p:grpSpPr>
        <p:sp>
          <p:nvSpPr>
            <p:cNvPr id="76" name="Свиток: горизонтальный 75">
              <a:extLst>
                <a:ext uri="{FF2B5EF4-FFF2-40B4-BE49-F238E27FC236}">
                  <a16:creationId xmlns:a16="http://schemas.microsoft.com/office/drawing/2014/main" id="{0492C714-E357-4AA1-9760-1EAC9710FF0F}"/>
                </a:ext>
              </a:extLst>
            </p:cNvPr>
            <p:cNvSpPr/>
            <p:nvPr/>
          </p:nvSpPr>
          <p:spPr>
            <a:xfrm>
              <a:off x="-1928096" y="1764070"/>
              <a:ext cx="1355219" cy="1301653"/>
            </a:xfrm>
            <a:prstGeom prst="horizontalScroll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KZ" dirty="0"/>
            </a:p>
          </p:txBody>
        </p:sp>
        <p:sp>
          <p:nvSpPr>
            <p:cNvPr id="77" name="Прямоугольник 76">
              <a:extLst>
                <a:ext uri="{FF2B5EF4-FFF2-40B4-BE49-F238E27FC236}">
                  <a16:creationId xmlns:a16="http://schemas.microsoft.com/office/drawing/2014/main" id="{0BFB437D-6C2A-4486-A777-B818AD84D2D0}"/>
                </a:ext>
              </a:extLst>
            </p:cNvPr>
            <p:cNvSpPr/>
            <p:nvPr/>
          </p:nvSpPr>
          <p:spPr>
            <a:xfrm>
              <a:off x="-1835080" y="1907064"/>
              <a:ext cx="989736" cy="101566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just"/>
              <a:r>
                <a:rPr lang="ru-RU" sz="6000" b="1" dirty="0">
                  <a:ln w="0"/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</a:t>
              </a:r>
            </a:p>
          </p:txBody>
        </p:sp>
        <p:pic>
          <p:nvPicPr>
            <p:cNvPr id="78" name="Рисунок 77">
              <a:extLst>
                <a:ext uri="{FF2B5EF4-FFF2-40B4-BE49-F238E27FC236}">
                  <a16:creationId xmlns:a16="http://schemas.microsoft.com/office/drawing/2014/main" id="{3F5E6A89-294D-45B0-91FC-4E3CF4A3B90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491324" y="2519807"/>
              <a:ext cx="2481674" cy="2018989"/>
            </a:xfrm>
            <a:prstGeom prst="rect">
              <a:avLst/>
            </a:prstGeom>
          </p:spPr>
        </p:pic>
        <p:sp>
          <p:nvSpPr>
            <p:cNvPr id="79" name="Прямоугольник 78">
              <a:extLst>
                <a:ext uri="{FF2B5EF4-FFF2-40B4-BE49-F238E27FC236}">
                  <a16:creationId xmlns:a16="http://schemas.microsoft.com/office/drawing/2014/main" id="{CD0DDB38-CAB8-45A3-B7EB-39ABDF35B2E9}"/>
                </a:ext>
              </a:extLst>
            </p:cNvPr>
            <p:cNvSpPr/>
            <p:nvPr/>
          </p:nvSpPr>
          <p:spPr>
            <a:xfrm>
              <a:off x="-1216062" y="1922584"/>
              <a:ext cx="927351" cy="101566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just"/>
              <a:r>
                <a:rPr lang="ru-RU" sz="6000" b="1" dirty="0">
                  <a:ln w="0"/>
                  <a:latin typeface="Arial" panose="020B0604020202020204" pitchFamily="34" charset="0"/>
                  <a:cs typeface="Arial" panose="020B0604020202020204" pitchFamily="34" charset="0"/>
                </a:rPr>
                <a:t>У</a:t>
              </a:r>
            </a:p>
          </p:txBody>
        </p:sp>
      </p:grpSp>
      <p:grpSp>
        <p:nvGrpSpPr>
          <p:cNvPr id="80" name="Краб УА">
            <a:extLst>
              <a:ext uri="{FF2B5EF4-FFF2-40B4-BE49-F238E27FC236}">
                <a16:creationId xmlns:a16="http://schemas.microsoft.com/office/drawing/2014/main" id="{A7BCD51B-8B00-460C-8DCA-B2006A094AF5}"/>
              </a:ext>
            </a:extLst>
          </p:cNvPr>
          <p:cNvGrpSpPr/>
          <p:nvPr/>
        </p:nvGrpSpPr>
        <p:grpSpPr>
          <a:xfrm>
            <a:off x="-2544935" y="2182525"/>
            <a:ext cx="2481674" cy="2774726"/>
            <a:chOff x="-2491324" y="1764070"/>
            <a:chExt cx="2481674" cy="2774726"/>
          </a:xfrm>
        </p:grpSpPr>
        <p:sp>
          <p:nvSpPr>
            <p:cNvPr id="81" name="Свиток: горизонтальный 80">
              <a:extLst>
                <a:ext uri="{FF2B5EF4-FFF2-40B4-BE49-F238E27FC236}">
                  <a16:creationId xmlns:a16="http://schemas.microsoft.com/office/drawing/2014/main" id="{5E7FB8FC-A84C-4EC2-9DD2-734DCEEFB57B}"/>
                </a:ext>
              </a:extLst>
            </p:cNvPr>
            <p:cNvSpPr/>
            <p:nvPr/>
          </p:nvSpPr>
          <p:spPr>
            <a:xfrm>
              <a:off x="-1928096" y="1764070"/>
              <a:ext cx="1355219" cy="1301653"/>
            </a:xfrm>
            <a:prstGeom prst="horizontalScroll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KZ" dirty="0"/>
            </a:p>
          </p:txBody>
        </p:sp>
        <p:sp>
          <p:nvSpPr>
            <p:cNvPr id="82" name="Прямоугольник 81">
              <a:extLst>
                <a:ext uri="{FF2B5EF4-FFF2-40B4-BE49-F238E27FC236}">
                  <a16:creationId xmlns:a16="http://schemas.microsoft.com/office/drawing/2014/main" id="{D6622CA5-CB22-4903-8173-ED9A75B96F34}"/>
                </a:ext>
              </a:extLst>
            </p:cNvPr>
            <p:cNvSpPr/>
            <p:nvPr/>
          </p:nvSpPr>
          <p:spPr>
            <a:xfrm>
              <a:off x="-1835080" y="1907064"/>
              <a:ext cx="989736" cy="101566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just"/>
              <a:r>
                <a:rPr lang="ru-RU" sz="6000" b="1" dirty="0">
                  <a:ln w="0"/>
                  <a:latin typeface="Arial" panose="020B0604020202020204" pitchFamily="34" charset="0"/>
                  <a:cs typeface="Arial" panose="020B0604020202020204" pitchFamily="34" charset="0"/>
                </a:rPr>
                <a:t>У</a:t>
              </a:r>
            </a:p>
          </p:txBody>
        </p:sp>
        <p:pic>
          <p:nvPicPr>
            <p:cNvPr id="84" name="Рисунок 83">
              <a:extLst>
                <a:ext uri="{FF2B5EF4-FFF2-40B4-BE49-F238E27FC236}">
                  <a16:creationId xmlns:a16="http://schemas.microsoft.com/office/drawing/2014/main" id="{4A51CD21-4ECC-40AE-BF5A-C880E9FD73D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491324" y="2519807"/>
              <a:ext cx="2481674" cy="2018989"/>
            </a:xfrm>
            <a:prstGeom prst="rect">
              <a:avLst/>
            </a:prstGeom>
          </p:spPr>
        </p:pic>
        <p:sp>
          <p:nvSpPr>
            <p:cNvPr id="85" name="Прямоугольник 84">
              <a:extLst>
                <a:ext uri="{FF2B5EF4-FFF2-40B4-BE49-F238E27FC236}">
                  <a16:creationId xmlns:a16="http://schemas.microsoft.com/office/drawing/2014/main" id="{2C2204C9-122E-4334-9DD1-C1E4BBBBF0A4}"/>
                </a:ext>
              </a:extLst>
            </p:cNvPr>
            <p:cNvSpPr/>
            <p:nvPr/>
          </p:nvSpPr>
          <p:spPr>
            <a:xfrm>
              <a:off x="-1216062" y="1922584"/>
              <a:ext cx="927351" cy="101566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just"/>
              <a:r>
                <a:rPr lang="ru-RU" sz="6000" b="1" dirty="0">
                  <a:ln w="0"/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</a:t>
              </a:r>
            </a:p>
          </p:txBody>
        </p:sp>
      </p:grpSp>
      <p:grpSp>
        <p:nvGrpSpPr>
          <p:cNvPr id="86" name="Краб АО">
            <a:extLst>
              <a:ext uri="{FF2B5EF4-FFF2-40B4-BE49-F238E27FC236}">
                <a16:creationId xmlns:a16="http://schemas.microsoft.com/office/drawing/2014/main" id="{5BE2D2D0-9BC9-4CD1-BECD-55152FB3E987}"/>
              </a:ext>
            </a:extLst>
          </p:cNvPr>
          <p:cNvGrpSpPr/>
          <p:nvPr/>
        </p:nvGrpSpPr>
        <p:grpSpPr>
          <a:xfrm>
            <a:off x="-2551904" y="2075168"/>
            <a:ext cx="2580256" cy="2916986"/>
            <a:chOff x="-2491324" y="1764070"/>
            <a:chExt cx="2481674" cy="2774726"/>
          </a:xfrm>
        </p:grpSpPr>
        <p:sp>
          <p:nvSpPr>
            <p:cNvPr id="87" name="Свиток: горизонтальный 86">
              <a:extLst>
                <a:ext uri="{FF2B5EF4-FFF2-40B4-BE49-F238E27FC236}">
                  <a16:creationId xmlns:a16="http://schemas.microsoft.com/office/drawing/2014/main" id="{9F2688CF-403D-4AC0-A55B-10BA5618E36D}"/>
                </a:ext>
              </a:extLst>
            </p:cNvPr>
            <p:cNvSpPr/>
            <p:nvPr/>
          </p:nvSpPr>
          <p:spPr>
            <a:xfrm>
              <a:off x="-1928096" y="1764070"/>
              <a:ext cx="1355219" cy="1301653"/>
            </a:xfrm>
            <a:prstGeom prst="horizontalScroll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KZ" dirty="0"/>
            </a:p>
          </p:txBody>
        </p:sp>
        <p:sp>
          <p:nvSpPr>
            <p:cNvPr id="88" name="Прямоугольник 87">
              <a:extLst>
                <a:ext uri="{FF2B5EF4-FFF2-40B4-BE49-F238E27FC236}">
                  <a16:creationId xmlns:a16="http://schemas.microsoft.com/office/drawing/2014/main" id="{76C79586-EB0F-4EDA-B854-FF99E57E6163}"/>
                </a:ext>
              </a:extLst>
            </p:cNvPr>
            <p:cNvSpPr/>
            <p:nvPr/>
          </p:nvSpPr>
          <p:spPr>
            <a:xfrm>
              <a:off x="-1835080" y="1907064"/>
              <a:ext cx="989736" cy="101566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just"/>
              <a:r>
                <a:rPr lang="ru-RU" sz="6000" b="1" dirty="0">
                  <a:ln w="0"/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</a:t>
              </a:r>
            </a:p>
          </p:txBody>
        </p:sp>
        <p:pic>
          <p:nvPicPr>
            <p:cNvPr id="89" name="Рисунок 88">
              <a:extLst>
                <a:ext uri="{FF2B5EF4-FFF2-40B4-BE49-F238E27FC236}">
                  <a16:creationId xmlns:a16="http://schemas.microsoft.com/office/drawing/2014/main" id="{5238F6DA-CB27-4036-BD82-21E3F1DF4D3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491324" y="2519807"/>
              <a:ext cx="2481674" cy="2018989"/>
            </a:xfrm>
            <a:prstGeom prst="rect">
              <a:avLst/>
            </a:prstGeom>
          </p:spPr>
        </p:pic>
        <p:sp>
          <p:nvSpPr>
            <p:cNvPr id="90" name="Прямоугольник 89">
              <a:extLst>
                <a:ext uri="{FF2B5EF4-FFF2-40B4-BE49-F238E27FC236}">
                  <a16:creationId xmlns:a16="http://schemas.microsoft.com/office/drawing/2014/main" id="{17D5BAF7-0119-4CDA-A02F-D6F0695AD174}"/>
                </a:ext>
              </a:extLst>
            </p:cNvPr>
            <p:cNvSpPr/>
            <p:nvPr/>
          </p:nvSpPr>
          <p:spPr>
            <a:xfrm>
              <a:off x="-1301481" y="1932981"/>
              <a:ext cx="927351" cy="101566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just"/>
              <a:r>
                <a:rPr lang="ru-RU" sz="6000" b="1" dirty="0">
                  <a:ln w="0"/>
                  <a:latin typeface="Arial" panose="020B0604020202020204" pitchFamily="34" charset="0"/>
                  <a:cs typeface="Arial" panose="020B0604020202020204" pitchFamily="34" charset="0"/>
                </a:rPr>
                <a:t>О</a:t>
              </a:r>
            </a:p>
          </p:txBody>
        </p:sp>
      </p:grpSp>
      <p:grpSp>
        <p:nvGrpSpPr>
          <p:cNvPr id="91" name="Краб ОА">
            <a:extLst>
              <a:ext uri="{FF2B5EF4-FFF2-40B4-BE49-F238E27FC236}">
                <a16:creationId xmlns:a16="http://schemas.microsoft.com/office/drawing/2014/main" id="{F06AC829-52E4-4744-9993-291A2076F4A1}"/>
              </a:ext>
            </a:extLst>
          </p:cNvPr>
          <p:cNvGrpSpPr/>
          <p:nvPr/>
        </p:nvGrpSpPr>
        <p:grpSpPr>
          <a:xfrm>
            <a:off x="-2524389" y="2190960"/>
            <a:ext cx="2481674" cy="2774726"/>
            <a:chOff x="-2491324" y="1764070"/>
            <a:chExt cx="2481674" cy="2774726"/>
          </a:xfrm>
        </p:grpSpPr>
        <p:sp>
          <p:nvSpPr>
            <p:cNvPr id="92" name="Свиток: горизонтальный 91">
              <a:extLst>
                <a:ext uri="{FF2B5EF4-FFF2-40B4-BE49-F238E27FC236}">
                  <a16:creationId xmlns:a16="http://schemas.microsoft.com/office/drawing/2014/main" id="{EA0E07FA-3268-48C6-B2CF-B6E8079C755E}"/>
                </a:ext>
              </a:extLst>
            </p:cNvPr>
            <p:cNvSpPr/>
            <p:nvPr/>
          </p:nvSpPr>
          <p:spPr>
            <a:xfrm>
              <a:off x="-1928096" y="1764070"/>
              <a:ext cx="1355219" cy="1301653"/>
            </a:xfrm>
            <a:prstGeom prst="horizontalScroll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KZ" dirty="0"/>
            </a:p>
          </p:txBody>
        </p:sp>
        <p:sp>
          <p:nvSpPr>
            <p:cNvPr id="93" name="Прямоугольник 92">
              <a:extLst>
                <a:ext uri="{FF2B5EF4-FFF2-40B4-BE49-F238E27FC236}">
                  <a16:creationId xmlns:a16="http://schemas.microsoft.com/office/drawing/2014/main" id="{9EDEAC34-A420-4D89-8517-146F35235A58}"/>
                </a:ext>
              </a:extLst>
            </p:cNvPr>
            <p:cNvSpPr/>
            <p:nvPr/>
          </p:nvSpPr>
          <p:spPr>
            <a:xfrm>
              <a:off x="-1835080" y="1907064"/>
              <a:ext cx="989736" cy="101566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just"/>
              <a:r>
                <a:rPr lang="ru-RU" sz="6000" b="1" dirty="0">
                  <a:ln w="0"/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</a:t>
              </a:r>
            </a:p>
          </p:txBody>
        </p:sp>
        <p:pic>
          <p:nvPicPr>
            <p:cNvPr id="94" name="Рисунок 93">
              <a:extLst>
                <a:ext uri="{FF2B5EF4-FFF2-40B4-BE49-F238E27FC236}">
                  <a16:creationId xmlns:a16="http://schemas.microsoft.com/office/drawing/2014/main" id="{96E424E0-E0FE-448C-BBE4-02EC0C964BF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491324" y="2519807"/>
              <a:ext cx="2481674" cy="2018989"/>
            </a:xfrm>
            <a:prstGeom prst="rect">
              <a:avLst/>
            </a:prstGeom>
          </p:spPr>
        </p:pic>
        <p:sp>
          <p:nvSpPr>
            <p:cNvPr id="95" name="Прямоугольник 94">
              <a:extLst>
                <a:ext uri="{FF2B5EF4-FFF2-40B4-BE49-F238E27FC236}">
                  <a16:creationId xmlns:a16="http://schemas.microsoft.com/office/drawing/2014/main" id="{F4EB7B9A-0745-49A4-ADEC-E2935084B99D}"/>
                </a:ext>
              </a:extLst>
            </p:cNvPr>
            <p:cNvSpPr/>
            <p:nvPr/>
          </p:nvSpPr>
          <p:spPr>
            <a:xfrm>
              <a:off x="-1216062" y="1922584"/>
              <a:ext cx="927351" cy="101566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just"/>
              <a:r>
                <a:rPr lang="ru-RU" sz="6000" b="1" dirty="0">
                  <a:ln w="0"/>
                  <a:latin typeface="Arial" panose="020B0604020202020204" pitchFamily="34" charset="0"/>
                  <a:cs typeface="Arial" panose="020B0604020202020204" pitchFamily="34" charset="0"/>
                </a:rPr>
                <a:t>А</a:t>
              </a:r>
            </a:p>
          </p:txBody>
        </p:sp>
      </p:grpSp>
      <p:grpSp>
        <p:nvGrpSpPr>
          <p:cNvPr id="96" name="Краб АЫ">
            <a:extLst>
              <a:ext uri="{FF2B5EF4-FFF2-40B4-BE49-F238E27FC236}">
                <a16:creationId xmlns:a16="http://schemas.microsoft.com/office/drawing/2014/main" id="{20C3A1CD-24BC-4191-BBF9-75D4B967D97D}"/>
              </a:ext>
            </a:extLst>
          </p:cNvPr>
          <p:cNvGrpSpPr/>
          <p:nvPr/>
        </p:nvGrpSpPr>
        <p:grpSpPr>
          <a:xfrm>
            <a:off x="-2525307" y="2167848"/>
            <a:ext cx="2481674" cy="2774726"/>
            <a:chOff x="-2491324" y="1764070"/>
            <a:chExt cx="2481674" cy="2774726"/>
          </a:xfrm>
        </p:grpSpPr>
        <p:sp>
          <p:nvSpPr>
            <p:cNvPr id="97" name="Свиток: горизонтальный 96">
              <a:extLst>
                <a:ext uri="{FF2B5EF4-FFF2-40B4-BE49-F238E27FC236}">
                  <a16:creationId xmlns:a16="http://schemas.microsoft.com/office/drawing/2014/main" id="{6C0F0843-919C-467F-BC04-DE44B660E46C}"/>
                </a:ext>
              </a:extLst>
            </p:cNvPr>
            <p:cNvSpPr/>
            <p:nvPr/>
          </p:nvSpPr>
          <p:spPr>
            <a:xfrm>
              <a:off x="-1928096" y="1764070"/>
              <a:ext cx="1535475" cy="1301653"/>
            </a:xfrm>
            <a:prstGeom prst="horizontalScroll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KZ" dirty="0"/>
            </a:p>
          </p:txBody>
        </p:sp>
        <p:sp>
          <p:nvSpPr>
            <p:cNvPr id="98" name="Прямоугольник 97">
              <a:extLst>
                <a:ext uri="{FF2B5EF4-FFF2-40B4-BE49-F238E27FC236}">
                  <a16:creationId xmlns:a16="http://schemas.microsoft.com/office/drawing/2014/main" id="{2B021CDE-F5A0-48CC-9CFB-E95D3D2B0A4E}"/>
                </a:ext>
              </a:extLst>
            </p:cNvPr>
            <p:cNvSpPr/>
            <p:nvPr/>
          </p:nvSpPr>
          <p:spPr>
            <a:xfrm>
              <a:off x="-1928096" y="1907064"/>
              <a:ext cx="989736" cy="101566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just"/>
              <a:r>
                <a:rPr lang="ru-RU" sz="6000" b="1" dirty="0">
                  <a:ln w="0"/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</a:t>
              </a:r>
            </a:p>
          </p:txBody>
        </p:sp>
        <p:pic>
          <p:nvPicPr>
            <p:cNvPr id="99" name="Рисунок 98">
              <a:extLst>
                <a:ext uri="{FF2B5EF4-FFF2-40B4-BE49-F238E27FC236}">
                  <a16:creationId xmlns:a16="http://schemas.microsoft.com/office/drawing/2014/main" id="{40B085DE-2EAF-44C5-A20E-3CD2B197924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491324" y="2519807"/>
              <a:ext cx="2481674" cy="2018989"/>
            </a:xfrm>
            <a:prstGeom prst="rect">
              <a:avLst/>
            </a:prstGeom>
          </p:spPr>
        </p:pic>
        <p:sp>
          <p:nvSpPr>
            <p:cNvPr id="100" name="Прямоугольник 99">
              <a:extLst>
                <a:ext uri="{FF2B5EF4-FFF2-40B4-BE49-F238E27FC236}">
                  <a16:creationId xmlns:a16="http://schemas.microsoft.com/office/drawing/2014/main" id="{7E172118-54C4-4837-991B-A3BC4D0430C9}"/>
                </a:ext>
              </a:extLst>
            </p:cNvPr>
            <p:cNvSpPr/>
            <p:nvPr/>
          </p:nvSpPr>
          <p:spPr>
            <a:xfrm>
              <a:off x="-1378486" y="1922584"/>
              <a:ext cx="927351" cy="101566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just"/>
              <a:r>
                <a:rPr lang="ru-RU" sz="6000" b="1" dirty="0">
                  <a:ln w="0"/>
                  <a:latin typeface="Arial" panose="020B0604020202020204" pitchFamily="34" charset="0"/>
                  <a:cs typeface="Arial" panose="020B0604020202020204" pitchFamily="34" charset="0"/>
                </a:rPr>
                <a:t>И</a:t>
              </a:r>
            </a:p>
          </p:txBody>
        </p:sp>
      </p:grpSp>
      <p:grpSp>
        <p:nvGrpSpPr>
          <p:cNvPr id="101" name="Краб ЫА">
            <a:extLst>
              <a:ext uri="{FF2B5EF4-FFF2-40B4-BE49-F238E27FC236}">
                <a16:creationId xmlns:a16="http://schemas.microsoft.com/office/drawing/2014/main" id="{A50419F0-3A70-4A9A-AD75-7FBFD2B643C5}"/>
              </a:ext>
            </a:extLst>
          </p:cNvPr>
          <p:cNvGrpSpPr/>
          <p:nvPr/>
        </p:nvGrpSpPr>
        <p:grpSpPr>
          <a:xfrm>
            <a:off x="-2502613" y="2190960"/>
            <a:ext cx="2481674" cy="2774726"/>
            <a:chOff x="-2491324" y="1764070"/>
            <a:chExt cx="2481674" cy="2774726"/>
          </a:xfrm>
        </p:grpSpPr>
        <p:sp>
          <p:nvSpPr>
            <p:cNvPr id="102" name="Свиток: горизонтальный 101">
              <a:extLst>
                <a:ext uri="{FF2B5EF4-FFF2-40B4-BE49-F238E27FC236}">
                  <a16:creationId xmlns:a16="http://schemas.microsoft.com/office/drawing/2014/main" id="{1E1CB4D7-398C-4450-80DF-4218632C1DE1}"/>
                </a:ext>
              </a:extLst>
            </p:cNvPr>
            <p:cNvSpPr/>
            <p:nvPr/>
          </p:nvSpPr>
          <p:spPr>
            <a:xfrm>
              <a:off x="-2064074" y="1764070"/>
              <a:ext cx="1591678" cy="1301653"/>
            </a:xfrm>
            <a:prstGeom prst="horizontalScroll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KZ" dirty="0"/>
            </a:p>
          </p:txBody>
        </p:sp>
        <p:sp>
          <p:nvSpPr>
            <p:cNvPr id="103" name="Прямоугольник 102">
              <a:extLst>
                <a:ext uri="{FF2B5EF4-FFF2-40B4-BE49-F238E27FC236}">
                  <a16:creationId xmlns:a16="http://schemas.microsoft.com/office/drawing/2014/main" id="{CBA029E7-4177-4BD0-879E-E1D8A04B78DA}"/>
                </a:ext>
              </a:extLst>
            </p:cNvPr>
            <p:cNvSpPr/>
            <p:nvPr/>
          </p:nvSpPr>
          <p:spPr>
            <a:xfrm>
              <a:off x="-1998349" y="1907064"/>
              <a:ext cx="1059989" cy="101566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just"/>
              <a:r>
                <a:rPr lang="ru-RU" sz="6000" b="1" dirty="0">
                  <a:ln w="0"/>
                  <a:latin typeface="Arial" panose="020B0604020202020204" pitchFamily="34" charset="0"/>
                  <a:cs typeface="Arial" panose="020B0604020202020204" pitchFamily="34" charset="0"/>
                </a:rPr>
                <a:t>И</a:t>
              </a:r>
            </a:p>
          </p:txBody>
        </p:sp>
        <p:pic>
          <p:nvPicPr>
            <p:cNvPr id="104" name="Рисунок 103">
              <a:extLst>
                <a:ext uri="{FF2B5EF4-FFF2-40B4-BE49-F238E27FC236}">
                  <a16:creationId xmlns:a16="http://schemas.microsoft.com/office/drawing/2014/main" id="{938A2940-1752-495C-90F2-B67F4AC92B1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491324" y="2519807"/>
              <a:ext cx="2481674" cy="2018989"/>
            </a:xfrm>
            <a:prstGeom prst="rect">
              <a:avLst/>
            </a:prstGeom>
          </p:spPr>
        </p:pic>
        <p:sp>
          <p:nvSpPr>
            <p:cNvPr id="105" name="Прямоугольник 104">
              <a:extLst>
                <a:ext uri="{FF2B5EF4-FFF2-40B4-BE49-F238E27FC236}">
                  <a16:creationId xmlns:a16="http://schemas.microsoft.com/office/drawing/2014/main" id="{009C71EE-014B-4D68-8BED-44E27F44687D}"/>
                </a:ext>
              </a:extLst>
            </p:cNvPr>
            <p:cNvSpPr/>
            <p:nvPr/>
          </p:nvSpPr>
          <p:spPr>
            <a:xfrm>
              <a:off x="-1237652" y="1882606"/>
              <a:ext cx="927351" cy="101566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just"/>
              <a:r>
                <a:rPr lang="ru-RU" sz="6000" b="1" dirty="0">
                  <a:ln w="0"/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</a:t>
              </a:r>
            </a:p>
          </p:txBody>
        </p:sp>
      </p:grpSp>
      <p:pic>
        <p:nvPicPr>
          <p:cNvPr id="108" name="Picture 107" descr="image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0030" y="2005602"/>
            <a:ext cx="3495675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665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3.7037E-7 C -6.25E-7 -0.03495 0.06276 -0.06204 0.13893 -0.06204 C 0.21745 -0.06204 0.28021 -0.03495 0.28021 -3.7037E-7 C 0.28021 0.03495 0.34284 0.06204 0.42135 0.06204 C 0.49766 0.06204 0.56042 0.03495 0.56042 -3.7037E-7 " pathEditMode="relative" rAng="0" ptsTypes="AAAAA">
                                      <p:cBhvr>
                                        <p:cTn id="6" dur="3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2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1.85185E-6 C 1.04167E-6 -0.03495 0.06289 -0.06204 0.13919 -0.06204 C 0.21784 -0.06204 0.28073 -0.03495 0.28073 -1.85185E-6 C 0.28073 0.03496 0.34349 0.06204 0.42213 0.06204 C 0.49857 0.06204 0.56146 0.03496 0.56146 -1.85185E-6 " pathEditMode="relative" rAng="0" ptsTypes="AAAAA">
                                      <p:cBhvr>
                                        <p:cTn id="18" dur="3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7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5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2.96296E-6 C -1.25E-6 -0.03496 0.06341 -0.06204 0.14037 -0.06204 C 0.21966 -0.06204 0.28307 -0.03496 0.28307 2.96296E-6 C 0.28307 0.03495 0.34649 0.06203 0.42578 0.06203 C 0.50287 0.06203 0.56628 0.03495 0.56628 2.96296E-6 " pathEditMode="relative" rAng="0" ptsTypes="AAAAA">
                                      <p:cBhvr>
                                        <p:cTn id="30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0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5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4.44444E-6 C 2.08333E-6 -0.03496 0.06367 -0.06204 0.14088 -0.06204 C 0.22044 -0.06204 0.28411 -0.03496 0.28411 4.44444E-6 C 0.28411 0.03495 0.34778 0.06203 0.42734 0.06203 C 0.50469 0.06203 0.56836 0.03495 0.56836 4.44444E-6 " pathEditMode="relative" rAng="0" ptsTypes="AAAAA">
                                      <p:cBhvr>
                                        <p:cTn id="42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41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5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2.22222E-6 C -4.58333E-6 -0.03496 0.0625 -0.06204 0.13829 -0.06204 C 0.21641 -0.06204 0.27891 -0.03496 0.27891 2.22222E-6 C 0.27891 0.03495 0.34141 0.06203 0.41954 0.06203 C 0.49545 0.06203 0.55795 0.03495 0.55795 2.22222E-6 " pathEditMode="relative" rAng="0" ptsTypes="AAAAA">
                                      <p:cBhvr>
                                        <p:cTn id="54" dur="3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9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5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7.40741E-7 C -1.66667E-6 -0.03495 0.06276 -0.06204 0.13867 -0.06204 C 0.21719 -0.06204 0.27982 -0.03495 0.27982 7.40741E-7 C 0.27982 0.03495 0.34245 0.06204 0.42097 0.06204 C 0.49701 0.06204 0.55977 0.03495 0.55977 7.40741E-7 " pathEditMode="relative" rAng="0" ptsTypes="AAAAA">
                                      <p:cBhvr>
                                        <p:cTn id="66" dur="3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98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5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2.96296E-6 C -1.45833E-6 -0.03496 0.06276 -0.06204 0.1388 -0.06204 C 0.21719 -0.06204 0.27995 -0.03496 0.27995 2.96296E-6 C 0.27995 0.03495 0.34258 0.06203 0.42097 0.06203 C 0.49714 0.06203 0.5599 0.03495 0.5599 2.96296E-6 " pathEditMode="relative" rAng="0" ptsTypes="AAAAA">
                                      <p:cBhvr>
                                        <p:cTn id="78" dur="3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99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5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7.40741E-7 C -4.58333E-6 -0.03495 0.06198 -0.06204 0.13711 -0.06204 C 0.21459 -0.06204 0.27657 -0.03495 0.27657 7.40741E-7 C 0.27657 0.03495 0.33855 0.06204 0.41602 0.06204 C 0.49128 0.06204 0.55326 0.03495 0.55326 7.40741E-7 " pathEditMode="relative" rAng="0" ptsTypes="AAAAA">
                                      <p:cBhvr>
                                        <p:cTn id="90" dur="3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65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3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3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3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4D2C0DF-15E8-40D0-A386-D03A7CC26510}"/>
</file>

<file path=customXml/itemProps2.xml><?xml version="1.0" encoding="utf-8"?>
<ds:datastoreItem xmlns:ds="http://schemas.openxmlformats.org/officeDocument/2006/customXml" ds:itemID="{5FCF476E-28A4-4BC2-8311-9B0EDE85BB80}"/>
</file>

<file path=customXml/itemProps3.xml><?xml version="1.0" encoding="utf-8"?>
<ds:datastoreItem xmlns:ds="http://schemas.openxmlformats.org/officeDocument/2006/customXml" ds:itemID="{B9AFBCD9-D153-4DD5-8069-6F1428C95DF3}"/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33</Words>
  <Application>Microsoft Office PowerPoint</Application>
  <PresentationFormat>Широкоэкранный</PresentationFormat>
  <Paragraphs>33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Администратор</cp:lastModifiedBy>
  <cp:revision>11</cp:revision>
  <dcterms:created xsi:type="dcterms:W3CDTF">2024-05-06T09:05:55Z</dcterms:created>
  <dcterms:modified xsi:type="dcterms:W3CDTF">2024-12-17T16:59:18Z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