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14353"/>
            <a:ext cx="885825" cy="8286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1" y="225962"/>
            <a:ext cx="2356762" cy="2398389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465830"/>
            <a:ext cx="21145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10</cp:revision>
  <dcterms:created xsi:type="dcterms:W3CDTF">2024-04-19T18:37:00Z</dcterms:created>
  <dcterms:modified xsi:type="dcterms:W3CDTF">2024-07-12T09:03:38Z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