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tags" Target="../tags/tag1.xml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3920" y="4127500"/>
            <a:ext cx="247650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