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tags" Target="../tags/tag2.xml"/><Relationship Id="rId20" Type="http://schemas.openxmlformats.org/officeDocument/2006/relationships/image" Target="../media/image18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236220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12</cp:revision>
  <dcterms:created xsi:type="dcterms:W3CDTF">2024-04-25T12:19:00Z</dcterms:created>
  <dcterms:modified xsi:type="dcterms:W3CDTF">2024-06-20T14:26:35Z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</Properties>
</file>