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6.svg" ContentType="image/svg+xml"/>
  <Override PartName="/ppt/media/image18.svg" ContentType="image/svg+xml"/>
  <Override PartName="/ppt/media/image21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419B3-D7C0-4C9E-AA4B-0572C0E16D31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D94C3D-2F03-45D3-A8C8-947E58B82B1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svg"/><Relationship Id="rId19" Type="http://schemas.openxmlformats.org/officeDocument/2006/relationships/image" Target="../media/image17.png"/><Relationship Id="rId20" Type="http://schemas.openxmlformats.org/officeDocument/2006/relationships/image" Target="../media/image18.sv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svg"/><Relationship Id="rId24" Type="http://schemas.openxmlformats.org/officeDocument/2006/relationships/image" Target="../media/image22.png"/><Relationship Id="rId25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>
            <a:fillRect/>
          </a:stretch>
        </p:blipFill>
        <p:spPr>
          <a:xfrm>
            <a:off x="-5581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: скругленные углы 2"/>
          <p:cNvSpPr/>
          <p:nvPr/>
        </p:nvSpPr>
        <p:spPr>
          <a:xfrm>
            <a:off x="163297" y="758757"/>
            <a:ext cx="2012206" cy="1578532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Прямоугольник: скругленные углы 13"/>
          <p:cNvSpPr/>
          <p:nvPr/>
        </p:nvSpPr>
        <p:spPr>
          <a:xfrm>
            <a:off x="2563597" y="758756"/>
            <a:ext cx="2012206" cy="1578532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Прямоугольник: скругленные углы 58"/>
          <p:cNvSpPr/>
          <p:nvPr/>
        </p:nvSpPr>
        <p:spPr>
          <a:xfrm>
            <a:off x="4963351" y="758756"/>
            <a:ext cx="2012206" cy="1578532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Прямоугольник: скругленные углы 62"/>
          <p:cNvSpPr/>
          <p:nvPr/>
        </p:nvSpPr>
        <p:spPr>
          <a:xfrm>
            <a:off x="7363105" y="758756"/>
            <a:ext cx="2012206" cy="1578532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Прямоугольник: скругленные углы 67"/>
          <p:cNvSpPr/>
          <p:nvPr/>
        </p:nvSpPr>
        <p:spPr>
          <a:xfrm>
            <a:off x="163297" y="3584329"/>
            <a:ext cx="2012206" cy="1578532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Прямоугольник: скругленные углы 71"/>
          <p:cNvSpPr/>
          <p:nvPr/>
        </p:nvSpPr>
        <p:spPr>
          <a:xfrm>
            <a:off x="2563597" y="3584328"/>
            <a:ext cx="2012206" cy="1578532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Прямоугольник: скругленные углы 76"/>
          <p:cNvSpPr/>
          <p:nvPr/>
        </p:nvSpPr>
        <p:spPr>
          <a:xfrm>
            <a:off x="4963351" y="3584328"/>
            <a:ext cx="2012206" cy="1578532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Прямоугольник: скругленные углы 80"/>
          <p:cNvSpPr/>
          <p:nvPr/>
        </p:nvSpPr>
        <p:spPr>
          <a:xfrm>
            <a:off x="7363105" y="3584328"/>
            <a:ext cx="2012206" cy="1578532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8" name="Рисунок 87" descr="Изображение выглядит как суп, еда, посуда, блюдо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541" y="864496"/>
            <a:ext cx="1482316" cy="1482316"/>
          </a:xfrm>
          <a:prstGeom prst="rect">
            <a:avLst/>
          </a:prstGeom>
        </p:spPr>
      </p:pic>
      <p:pic>
        <p:nvPicPr>
          <p:cNvPr id="90" name="Рисунок 89" descr="Изображение выглядит как фрукт, еда, десерт, молочные продукты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19" y="814764"/>
            <a:ext cx="1462662" cy="1462662"/>
          </a:xfrm>
          <a:prstGeom prst="rect">
            <a:avLst/>
          </a:prstGeom>
        </p:spPr>
      </p:pic>
      <p:pic>
        <p:nvPicPr>
          <p:cNvPr id="92" name="Рисунок 91" descr="Изображение выглядит как мультфильм, графическая вставка, дизайн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036" y="797441"/>
            <a:ext cx="1140841" cy="1525935"/>
          </a:xfrm>
          <a:prstGeom prst="rect">
            <a:avLst/>
          </a:prstGeom>
        </p:spPr>
      </p:pic>
      <p:pic>
        <p:nvPicPr>
          <p:cNvPr id="94" name="Рисунок 93" descr="Изображение выглядит как еда, Быстрое питание, сэндвич, Американская еда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054" y="659027"/>
            <a:ext cx="1828800" cy="1831275"/>
          </a:xfrm>
          <a:prstGeom prst="rect">
            <a:avLst/>
          </a:prstGeom>
        </p:spPr>
      </p:pic>
      <p:pic>
        <p:nvPicPr>
          <p:cNvPr id="96" name="Рисунок 95" descr="Изображение выглядит как фрукт, Натуральные продукты, Особо питательная пища, еда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146" y="3596461"/>
            <a:ext cx="1022697" cy="1022697"/>
          </a:xfrm>
          <a:prstGeom prst="rect">
            <a:avLst/>
          </a:prstGeom>
        </p:spPr>
      </p:pic>
      <p:pic>
        <p:nvPicPr>
          <p:cNvPr id="98" name="Рисунок 97" descr="Изображение выглядит как Натуральные продукты, овощи, производить, сладкий перец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531" y="3421058"/>
            <a:ext cx="1958357" cy="1958357"/>
          </a:xfrm>
          <a:prstGeom prst="rect">
            <a:avLst/>
          </a:prstGeom>
        </p:spPr>
      </p:pic>
      <p:pic>
        <p:nvPicPr>
          <p:cNvPr id="100" name="Рисунок 99" descr="Изображение выглядит как Натуральные продукты, яблоко, производить, Местные пищевые продукты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753" y="4035642"/>
            <a:ext cx="1177390" cy="1177390"/>
          </a:xfrm>
          <a:prstGeom prst="rect">
            <a:avLst/>
          </a:prstGeom>
        </p:spPr>
      </p:pic>
      <p:pic>
        <p:nvPicPr>
          <p:cNvPr id="102" name="Рисунок 101" descr="Изображение выглядит как еда, пончик, десерт, Чиамбелла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132" y="3656119"/>
            <a:ext cx="903624" cy="677718"/>
          </a:xfrm>
          <a:prstGeom prst="rect">
            <a:avLst/>
          </a:prstGeom>
        </p:spPr>
      </p:pic>
      <p:pic>
        <p:nvPicPr>
          <p:cNvPr id="104" name="Рисунок 103" descr="Изображение выглядит как Газированные безалкогольные напитки, безалкогольный напиток, Кока-Кола, кола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4" y="3656119"/>
            <a:ext cx="1488233" cy="1488233"/>
          </a:xfrm>
          <a:prstGeom prst="rect">
            <a:avLst/>
          </a:prstGeom>
        </p:spPr>
      </p:pic>
      <p:pic>
        <p:nvPicPr>
          <p:cNvPr id="106" name="Рисунок 105" descr="Изображение выглядит как красный, графическая вставка, искусство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278" y="4160953"/>
            <a:ext cx="441424" cy="386246"/>
          </a:xfrm>
          <a:prstGeom prst="rect">
            <a:avLst/>
          </a:prstGeom>
        </p:spPr>
      </p:pic>
      <p:pic>
        <p:nvPicPr>
          <p:cNvPr id="108" name="Рисунок 107" descr="Изображение выглядит как графическая вставка, График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028" y="3996080"/>
            <a:ext cx="321705" cy="321705"/>
          </a:xfrm>
          <a:prstGeom prst="rect">
            <a:avLst/>
          </a:prstGeom>
        </p:spPr>
      </p:pic>
      <p:pic>
        <p:nvPicPr>
          <p:cNvPr id="110" name="Рисунок 109" descr="Изображение выглядит как Графика, графическая вставка, графический дизайн, Красочность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334" y="3638651"/>
            <a:ext cx="462589" cy="404765"/>
          </a:xfrm>
          <a:prstGeom prst="rect">
            <a:avLst/>
          </a:prstGeom>
        </p:spPr>
      </p:pic>
      <p:pic>
        <p:nvPicPr>
          <p:cNvPr id="112" name="Рисунок 111" descr="Изображение выглядит как еда, конфета, леденец на палочке, кондитерские изделия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19047">
            <a:off x="5051750" y="4317641"/>
            <a:ext cx="883015" cy="883015"/>
          </a:xfrm>
          <a:prstGeom prst="rect">
            <a:avLst/>
          </a:prstGeom>
        </p:spPr>
      </p:pic>
      <p:pic>
        <p:nvPicPr>
          <p:cNvPr id="113" name="Рисунок 112" descr="Изображение выглядит как Газированные безалкогольные напитки, безалкогольный напиток, Кока-Кола, кола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92" y="3656119"/>
            <a:ext cx="1488233" cy="1488233"/>
          </a:xfrm>
          <a:prstGeom prst="rect">
            <a:avLst/>
          </a:prstGeom>
        </p:spPr>
      </p:pic>
      <p:pic>
        <p:nvPicPr>
          <p:cNvPr id="114" name="Рисунок 113" descr="Изображение выглядит как еда, конфета, леденец на палочке, кондитерские изделия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92849">
            <a:off x="5618439" y="4264083"/>
            <a:ext cx="883015" cy="883015"/>
          </a:xfrm>
          <a:prstGeom prst="rect">
            <a:avLst/>
          </a:prstGeom>
        </p:spPr>
      </p:pic>
      <p:pic>
        <p:nvPicPr>
          <p:cNvPr id="115" name="Рисунок 114" descr="Изображение выглядит как графическая вставка, График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264" y="3645159"/>
            <a:ext cx="321705" cy="321705"/>
          </a:xfrm>
          <a:prstGeom prst="rect">
            <a:avLst/>
          </a:prstGeom>
        </p:spPr>
      </p:pic>
      <p:pic>
        <p:nvPicPr>
          <p:cNvPr id="116" name="Рисунок 115" descr="Изображение выглядит как красный, графическая вставка, искусство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195" y="3881028"/>
            <a:ext cx="441424" cy="386246"/>
          </a:xfrm>
          <a:prstGeom prst="rect">
            <a:avLst/>
          </a:prstGeom>
        </p:spPr>
      </p:pic>
      <p:pic>
        <p:nvPicPr>
          <p:cNvPr id="117" name="Рисунок 116" descr="Изображение выглядит как Графика, графическая вставка, графический дизайн, Красочность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407" y="4029254"/>
            <a:ext cx="462589" cy="404765"/>
          </a:xfrm>
          <a:prstGeom prst="rect">
            <a:avLst/>
          </a:prstGeom>
        </p:spPr>
      </p:pic>
      <p:pic>
        <p:nvPicPr>
          <p:cNvPr id="118" name="Рисунок 117" descr="Изображение выглядит как Графика, графическая вставка, графический дизайн, Красочность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195" y="4346314"/>
            <a:ext cx="462589" cy="404765"/>
          </a:xfrm>
          <a:prstGeom prst="rect">
            <a:avLst/>
          </a:prstGeom>
        </p:spPr>
      </p:pic>
      <p:grpSp>
        <p:nvGrpSpPr>
          <p:cNvPr id="120" name="Группа 119"/>
          <p:cNvGrpSpPr/>
          <p:nvPr/>
        </p:nvGrpSpPr>
        <p:grpSpPr>
          <a:xfrm>
            <a:off x="429391" y="2474936"/>
            <a:ext cx="714375" cy="714375"/>
            <a:chOff x="429391" y="2417786"/>
            <a:chExt cx="714375" cy="714375"/>
          </a:xfrm>
        </p:grpSpPr>
        <p:sp>
          <p:nvSpPr>
            <p:cNvPr id="10" name="Овал 9"/>
            <p:cNvSpPr/>
            <p:nvPr/>
          </p:nvSpPr>
          <p:spPr>
            <a:xfrm>
              <a:off x="429391" y="2417786"/>
              <a:ext cx="714375" cy="71437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Рисунок 7" descr="Флажок со сплошной заливкой"/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513691" y="2522974"/>
              <a:ext cx="545773" cy="545773"/>
            </a:xfrm>
            <a:prstGeom prst="rect">
              <a:avLst/>
            </a:prstGeom>
          </p:spPr>
        </p:pic>
      </p:grpSp>
      <p:grpSp>
        <p:nvGrpSpPr>
          <p:cNvPr id="121" name="Группа 120"/>
          <p:cNvGrpSpPr/>
          <p:nvPr/>
        </p:nvGrpSpPr>
        <p:grpSpPr>
          <a:xfrm>
            <a:off x="1169400" y="2474935"/>
            <a:ext cx="714375" cy="714375"/>
            <a:chOff x="1169400" y="2417785"/>
            <a:chExt cx="714375" cy="714375"/>
          </a:xfrm>
        </p:grpSpPr>
        <p:sp>
          <p:nvSpPr>
            <p:cNvPr id="12" name="Овал 11"/>
            <p:cNvSpPr/>
            <p:nvPr/>
          </p:nvSpPr>
          <p:spPr>
            <a:xfrm>
              <a:off x="1169400" y="2417785"/>
              <a:ext cx="714375" cy="71437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Рисунок 5" descr="Добавить со сплошной заливкой"/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 rot="2785517">
              <a:off x="1213559" y="2461943"/>
              <a:ext cx="626054" cy="626054"/>
            </a:xfrm>
            <a:prstGeom prst="rect">
              <a:avLst/>
            </a:prstGeom>
          </p:spPr>
        </p:pic>
      </p:grpSp>
      <p:grpSp>
        <p:nvGrpSpPr>
          <p:cNvPr id="122" name="Группа 121"/>
          <p:cNvGrpSpPr/>
          <p:nvPr/>
        </p:nvGrpSpPr>
        <p:grpSpPr>
          <a:xfrm>
            <a:off x="2827627" y="2474934"/>
            <a:ext cx="714375" cy="714375"/>
            <a:chOff x="429391" y="2417786"/>
            <a:chExt cx="714375" cy="714375"/>
          </a:xfrm>
        </p:grpSpPr>
        <p:sp>
          <p:nvSpPr>
            <p:cNvPr id="123" name="Овал 122"/>
            <p:cNvSpPr/>
            <p:nvPr/>
          </p:nvSpPr>
          <p:spPr>
            <a:xfrm>
              <a:off x="429391" y="2417786"/>
              <a:ext cx="714375" cy="71437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4" name="Рисунок 123" descr="Флажок со сплошной заливкой"/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513691" y="2522974"/>
              <a:ext cx="545773" cy="545773"/>
            </a:xfrm>
            <a:prstGeom prst="rect">
              <a:avLst/>
            </a:prstGeom>
          </p:spPr>
        </p:pic>
      </p:grpSp>
      <p:grpSp>
        <p:nvGrpSpPr>
          <p:cNvPr id="125" name="Группа 124"/>
          <p:cNvGrpSpPr/>
          <p:nvPr/>
        </p:nvGrpSpPr>
        <p:grpSpPr>
          <a:xfrm>
            <a:off x="3567636" y="2474933"/>
            <a:ext cx="714375" cy="714375"/>
            <a:chOff x="1169400" y="2417785"/>
            <a:chExt cx="714375" cy="714375"/>
          </a:xfrm>
        </p:grpSpPr>
        <p:sp>
          <p:nvSpPr>
            <p:cNvPr id="126" name="Овал 125"/>
            <p:cNvSpPr/>
            <p:nvPr/>
          </p:nvSpPr>
          <p:spPr>
            <a:xfrm>
              <a:off x="1169400" y="2417785"/>
              <a:ext cx="714375" cy="71437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7" name="Рисунок 126" descr="Добавить со сплошной заливкой"/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 rot="2785517">
              <a:off x="1213559" y="2461943"/>
              <a:ext cx="626054" cy="626054"/>
            </a:xfrm>
            <a:prstGeom prst="rect">
              <a:avLst/>
            </a:prstGeom>
          </p:spPr>
        </p:pic>
      </p:grpSp>
      <p:grpSp>
        <p:nvGrpSpPr>
          <p:cNvPr id="164" name="Группа 163"/>
          <p:cNvGrpSpPr/>
          <p:nvPr/>
        </p:nvGrpSpPr>
        <p:grpSpPr>
          <a:xfrm>
            <a:off x="5214308" y="2469908"/>
            <a:ext cx="714375" cy="714375"/>
            <a:chOff x="429391" y="2417786"/>
            <a:chExt cx="714375" cy="714375"/>
          </a:xfrm>
        </p:grpSpPr>
        <p:sp>
          <p:nvSpPr>
            <p:cNvPr id="165" name="Овал 164"/>
            <p:cNvSpPr/>
            <p:nvPr/>
          </p:nvSpPr>
          <p:spPr>
            <a:xfrm>
              <a:off x="429391" y="2417786"/>
              <a:ext cx="714375" cy="71437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6" name="Рисунок 165" descr="Флажок со сплошной заливкой"/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513691" y="2522974"/>
              <a:ext cx="545773" cy="545773"/>
            </a:xfrm>
            <a:prstGeom prst="rect">
              <a:avLst/>
            </a:prstGeom>
          </p:spPr>
        </p:pic>
      </p:grpSp>
      <p:grpSp>
        <p:nvGrpSpPr>
          <p:cNvPr id="167" name="Группа 166"/>
          <p:cNvGrpSpPr/>
          <p:nvPr/>
        </p:nvGrpSpPr>
        <p:grpSpPr>
          <a:xfrm>
            <a:off x="5954317" y="2469907"/>
            <a:ext cx="714375" cy="714375"/>
            <a:chOff x="1169400" y="2417785"/>
            <a:chExt cx="714375" cy="714375"/>
          </a:xfrm>
        </p:grpSpPr>
        <p:sp>
          <p:nvSpPr>
            <p:cNvPr id="168" name="Овал 167"/>
            <p:cNvSpPr/>
            <p:nvPr/>
          </p:nvSpPr>
          <p:spPr>
            <a:xfrm>
              <a:off x="1169400" y="2417785"/>
              <a:ext cx="714375" cy="71437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9" name="Рисунок 168" descr="Добавить со сплошной заливкой"/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 rot="2785517">
              <a:off x="1213559" y="2461943"/>
              <a:ext cx="626054" cy="626054"/>
            </a:xfrm>
            <a:prstGeom prst="rect">
              <a:avLst/>
            </a:prstGeom>
          </p:spPr>
        </p:pic>
      </p:grpSp>
      <p:grpSp>
        <p:nvGrpSpPr>
          <p:cNvPr id="170" name="Группа 169"/>
          <p:cNvGrpSpPr/>
          <p:nvPr/>
        </p:nvGrpSpPr>
        <p:grpSpPr>
          <a:xfrm>
            <a:off x="7645051" y="2469907"/>
            <a:ext cx="714375" cy="714375"/>
            <a:chOff x="429391" y="2417786"/>
            <a:chExt cx="714375" cy="714375"/>
          </a:xfrm>
        </p:grpSpPr>
        <p:sp>
          <p:nvSpPr>
            <p:cNvPr id="171" name="Овал 170"/>
            <p:cNvSpPr/>
            <p:nvPr/>
          </p:nvSpPr>
          <p:spPr>
            <a:xfrm>
              <a:off x="429391" y="2417786"/>
              <a:ext cx="714375" cy="71437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2" name="Рисунок 171" descr="Флажок со сплошной заливкой"/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513691" y="2522974"/>
              <a:ext cx="545773" cy="545773"/>
            </a:xfrm>
            <a:prstGeom prst="rect">
              <a:avLst/>
            </a:prstGeom>
          </p:spPr>
        </p:pic>
      </p:grpSp>
      <p:grpSp>
        <p:nvGrpSpPr>
          <p:cNvPr id="173" name="Группа 172"/>
          <p:cNvGrpSpPr/>
          <p:nvPr/>
        </p:nvGrpSpPr>
        <p:grpSpPr>
          <a:xfrm>
            <a:off x="8385060" y="2469906"/>
            <a:ext cx="714375" cy="714375"/>
            <a:chOff x="1169400" y="2417785"/>
            <a:chExt cx="714375" cy="714375"/>
          </a:xfrm>
        </p:grpSpPr>
        <p:sp>
          <p:nvSpPr>
            <p:cNvPr id="174" name="Овал 173"/>
            <p:cNvSpPr/>
            <p:nvPr/>
          </p:nvSpPr>
          <p:spPr>
            <a:xfrm>
              <a:off x="1169400" y="2417785"/>
              <a:ext cx="714375" cy="71437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5" name="Рисунок 174" descr="Добавить со сплошной заливкой"/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 rot="2785517">
              <a:off x="1213559" y="2461943"/>
              <a:ext cx="626054" cy="626054"/>
            </a:xfrm>
            <a:prstGeom prst="rect">
              <a:avLst/>
            </a:prstGeom>
          </p:spPr>
        </p:pic>
      </p:grpSp>
      <p:grpSp>
        <p:nvGrpSpPr>
          <p:cNvPr id="200" name="Группа 199"/>
          <p:cNvGrpSpPr/>
          <p:nvPr/>
        </p:nvGrpSpPr>
        <p:grpSpPr>
          <a:xfrm>
            <a:off x="455025" y="5283606"/>
            <a:ext cx="714375" cy="714375"/>
            <a:chOff x="429391" y="2417786"/>
            <a:chExt cx="714375" cy="714375"/>
          </a:xfrm>
        </p:grpSpPr>
        <p:sp>
          <p:nvSpPr>
            <p:cNvPr id="201" name="Овал 200"/>
            <p:cNvSpPr/>
            <p:nvPr/>
          </p:nvSpPr>
          <p:spPr>
            <a:xfrm>
              <a:off x="429391" y="2417786"/>
              <a:ext cx="714375" cy="71437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2" name="Рисунок 201" descr="Флажок со сплошной заливкой"/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513691" y="2522974"/>
              <a:ext cx="545773" cy="545773"/>
            </a:xfrm>
            <a:prstGeom prst="rect">
              <a:avLst/>
            </a:prstGeom>
          </p:spPr>
        </p:pic>
      </p:grpSp>
      <p:grpSp>
        <p:nvGrpSpPr>
          <p:cNvPr id="203" name="Группа 202"/>
          <p:cNvGrpSpPr/>
          <p:nvPr/>
        </p:nvGrpSpPr>
        <p:grpSpPr>
          <a:xfrm>
            <a:off x="1195034" y="5283605"/>
            <a:ext cx="714375" cy="714375"/>
            <a:chOff x="1169400" y="2417785"/>
            <a:chExt cx="714375" cy="714375"/>
          </a:xfrm>
        </p:grpSpPr>
        <p:sp>
          <p:nvSpPr>
            <p:cNvPr id="204" name="Овал 203"/>
            <p:cNvSpPr/>
            <p:nvPr/>
          </p:nvSpPr>
          <p:spPr>
            <a:xfrm>
              <a:off x="1169400" y="2417785"/>
              <a:ext cx="714375" cy="71437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5" name="Рисунок 204" descr="Добавить со сплошной заливкой"/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 rot="2785517">
              <a:off x="1213559" y="2461943"/>
              <a:ext cx="626054" cy="626054"/>
            </a:xfrm>
            <a:prstGeom prst="rect">
              <a:avLst/>
            </a:prstGeom>
          </p:spPr>
        </p:pic>
      </p:grpSp>
      <p:grpSp>
        <p:nvGrpSpPr>
          <p:cNvPr id="206" name="Группа 205"/>
          <p:cNvGrpSpPr/>
          <p:nvPr/>
        </p:nvGrpSpPr>
        <p:grpSpPr>
          <a:xfrm>
            <a:off x="2853261" y="5283604"/>
            <a:ext cx="714375" cy="714375"/>
            <a:chOff x="429391" y="2417786"/>
            <a:chExt cx="714375" cy="714375"/>
          </a:xfrm>
        </p:grpSpPr>
        <p:sp>
          <p:nvSpPr>
            <p:cNvPr id="207" name="Овал 206"/>
            <p:cNvSpPr/>
            <p:nvPr/>
          </p:nvSpPr>
          <p:spPr>
            <a:xfrm>
              <a:off x="429391" y="2417786"/>
              <a:ext cx="714375" cy="71437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8" name="Рисунок 207" descr="Флажок со сплошной заливкой"/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513691" y="2522974"/>
              <a:ext cx="545773" cy="545773"/>
            </a:xfrm>
            <a:prstGeom prst="rect">
              <a:avLst/>
            </a:prstGeom>
          </p:spPr>
        </p:pic>
      </p:grpSp>
      <p:grpSp>
        <p:nvGrpSpPr>
          <p:cNvPr id="209" name="Группа 208"/>
          <p:cNvGrpSpPr/>
          <p:nvPr/>
        </p:nvGrpSpPr>
        <p:grpSpPr>
          <a:xfrm>
            <a:off x="3593270" y="5283603"/>
            <a:ext cx="714375" cy="714375"/>
            <a:chOff x="1169400" y="2417785"/>
            <a:chExt cx="714375" cy="714375"/>
          </a:xfrm>
        </p:grpSpPr>
        <p:sp>
          <p:nvSpPr>
            <p:cNvPr id="210" name="Овал 209"/>
            <p:cNvSpPr/>
            <p:nvPr/>
          </p:nvSpPr>
          <p:spPr>
            <a:xfrm>
              <a:off x="1169400" y="2417785"/>
              <a:ext cx="714375" cy="71437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1" name="Рисунок 210" descr="Добавить со сплошной заливкой"/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 rot="2785517">
              <a:off x="1213559" y="2461943"/>
              <a:ext cx="626054" cy="626054"/>
            </a:xfrm>
            <a:prstGeom prst="rect">
              <a:avLst/>
            </a:prstGeom>
          </p:spPr>
        </p:pic>
      </p:grpSp>
      <p:grpSp>
        <p:nvGrpSpPr>
          <p:cNvPr id="212" name="Группа 211"/>
          <p:cNvGrpSpPr/>
          <p:nvPr/>
        </p:nvGrpSpPr>
        <p:grpSpPr>
          <a:xfrm>
            <a:off x="5239942" y="5278578"/>
            <a:ext cx="714375" cy="714375"/>
            <a:chOff x="429391" y="2417786"/>
            <a:chExt cx="714375" cy="714375"/>
          </a:xfrm>
        </p:grpSpPr>
        <p:sp>
          <p:nvSpPr>
            <p:cNvPr id="213" name="Овал 212"/>
            <p:cNvSpPr/>
            <p:nvPr/>
          </p:nvSpPr>
          <p:spPr>
            <a:xfrm>
              <a:off x="429391" y="2417786"/>
              <a:ext cx="714375" cy="71437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4" name="Рисунок 213" descr="Флажок со сплошной заливкой"/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513691" y="2522974"/>
              <a:ext cx="545773" cy="545773"/>
            </a:xfrm>
            <a:prstGeom prst="rect">
              <a:avLst/>
            </a:prstGeom>
          </p:spPr>
        </p:pic>
      </p:grpSp>
      <p:grpSp>
        <p:nvGrpSpPr>
          <p:cNvPr id="215" name="Группа 214"/>
          <p:cNvGrpSpPr/>
          <p:nvPr/>
        </p:nvGrpSpPr>
        <p:grpSpPr>
          <a:xfrm>
            <a:off x="5979951" y="5278577"/>
            <a:ext cx="714375" cy="714375"/>
            <a:chOff x="1169400" y="2417785"/>
            <a:chExt cx="714375" cy="714375"/>
          </a:xfrm>
        </p:grpSpPr>
        <p:sp>
          <p:nvSpPr>
            <p:cNvPr id="216" name="Овал 215"/>
            <p:cNvSpPr/>
            <p:nvPr/>
          </p:nvSpPr>
          <p:spPr>
            <a:xfrm>
              <a:off x="1169400" y="2417785"/>
              <a:ext cx="714375" cy="71437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7" name="Рисунок 216" descr="Добавить со сплошной заливкой"/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 rot="2785517">
              <a:off x="1213559" y="2461943"/>
              <a:ext cx="626054" cy="626054"/>
            </a:xfrm>
            <a:prstGeom prst="rect">
              <a:avLst/>
            </a:prstGeom>
          </p:spPr>
        </p:pic>
      </p:grpSp>
      <p:grpSp>
        <p:nvGrpSpPr>
          <p:cNvPr id="218" name="Группа 217"/>
          <p:cNvGrpSpPr/>
          <p:nvPr/>
        </p:nvGrpSpPr>
        <p:grpSpPr>
          <a:xfrm>
            <a:off x="7670685" y="5278577"/>
            <a:ext cx="714375" cy="714375"/>
            <a:chOff x="429391" y="2417786"/>
            <a:chExt cx="714375" cy="714375"/>
          </a:xfrm>
        </p:grpSpPr>
        <p:sp>
          <p:nvSpPr>
            <p:cNvPr id="219" name="Овал 218"/>
            <p:cNvSpPr/>
            <p:nvPr/>
          </p:nvSpPr>
          <p:spPr>
            <a:xfrm>
              <a:off x="429391" y="2417786"/>
              <a:ext cx="714375" cy="71437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0" name="Рисунок 219" descr="Флажок со сплошной заливкой"/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513691" y="2522974"/>
              <a:ext cx="545773" cy="545773"/>
            </a:xfrm>
            <a:prstGeom prst="rect">
              <a:avLst/>
            </a:prstGeom>
          </p:spPr>
        </p:pic>
      </p:grpSp>
      <p:grpSp>
        <p:nvGrpSpPr>
          <p:cNvPr id="221" name="Группа 220"/>
          <p:cNvGrpSpPr/>
          <p:nvPr/>
        </p:nvGrpSpPr>
        <p:grpSpPr>
          <a:xfrm>
            <a:off x="8410694" y="5278576"/>
            <a:ext cx="714375" cy="714375"/>
            <a:chOff x="1169400" y="2417785"/>
            <a:chExt cx="714375" cy="714375"/>
          </a:xfrm>
        </p:grpSpPr>
        <p:sp>
          <p:nvSpPr>
            <p:cNvPr id="222" name="Овал 221"/>
            <p:cNvSpPr/>
            <p:nvPr/>
          </p:nvSpPr>
          <p:spPr>
            <a:xfrm>
              <a:off x="1169400" y="2417785"/>
              <a:ext cx="714375" cy="71437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3" name="Рисунок 222" descr="Добавить со сплошной заливкой"/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 rot="2785517">
              <a:off x="1213559" y="2461943"/>
              <a:ext cx="626054" cy="626054"/>
            </a:xfrm>
            <a:prstGeom prst="rect">
              <a:avLst/>
            </a:prstGeom>
          </p:spPr>
        </p:pic>
      </p:grpSp>
      <p:sp>
        <p:nvSpPr>
          <p:cNvPr id="260" name="Прямоугольник: скругленные углы 259"/>
          <p:cNvSpPr/>
          <p:nvPr/>
        </p:nvSpPr>
        <p:spPr>
          <a:xfrm>
            <a:off x="9916624" y="2064978"/>
            <a:ext cx="525504" cy="1099152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1" name="Прямоугольник: скругленные углы 260"/>
          <p:cNvSpPr/>
          <p:nvPr/>
        </p:nvSpPr>
        <p:spPr>
          <a:xfrm>
            <a:off x="10121671" y="2056436"/>
            <a:ext cx="525504" cy="1099152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2" name="Прямоугольник: скругленные углы 261"/>
          <p:cNvSpPr/>
          <p:nvPr/>
        </p:nvSpPr>
        <p:spPr>
          <a:xfrm>
            <a:off x="10317441" y="2081234"/>
            <a:ext cx="381540" cy="1099152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3" name="Прямоугольник: скругленные углы 262"/>
          <p:cNvSpPr/>
          <p:nvPr/>
        </p:nvSpPr>
        <p:spPr>
          <a:xfrm>
            <a:off x="10521613" y="2081234"/>
            <a:ext cx="292596" cy="1099152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4" name="Прямоугольник: скругленные углы 263"/>
          <p:cNvSpPr/>
          <p:nvPr/>
        </p:nvSpPr>
        <p:spPr>
          <a:xfrm>
            <a:off x="10758011" y="2081234"/>
            <a:ext cx="572550" cy="1049558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5" name="Прямоугольник: скругленные углы 264"/>
          <p:cNvSpPr/>
          <p:nvPr/>
        </p:nvSpPr>
        <p:spPr>
          <a:xfrm>
            <a:off x="10958237" y="2081236"/>
            <a:ext cx="743189" cy="1049558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7" name="Прямоугольник: скругленные углы 266"/>
          <p:cNvSpPr/>
          <p:nvPr/>
        </p:nvSpPr>
        <p:spPr>
          <a:xfrm>
            <a:off x="10391011" y="2064564"/>
            <a:ext cx="381540" cy="1099152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8" name="Прямоугольник: скругленные углы 267"/>
          <p:cNvSpPr/>
          <p:nvPr/>
        </p:nvSpPr>
        <p:spPr>
          <a:xfrm>
            <a:off x="10696116" y="2081234"/>
            <a:ext cx="292596" cy="1099152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71" name="Группа 270"/>
          <p:cNvGrpSpPr/>
          <p:nvPr/>
        </p:nvGrpSpPr>
        <p:grpSpPr>
          <a:xfrm>
            <a:off x="9910423" y="1722315"/>
            <a:ext cx="1853571" cy="1862013"/>
            <a:chOff x="9910423" y="1722315"/>
            <a:chExt cx="1853571" cy="1862013"/>
          </a:xfrm>
        </p:grpSpPr>
        <p:pic>
          <p:nvPicPr>
            <p:cNvPr id="269" name="Рисунок 268" descr="Изображение выглядит как черный, темнота&#10;&#10;Автоматически созданное описание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10423" y="1722315"/>
              <a:ext cx="1853571" cy="1862013"/>
            </a:xfrm>
            <a:prstGeom prst="rect">
              <a:avLst/>
            </a:prstGeom>
          </p:spPr>
        </p:pic>
        <p:pic>
          <p:nvPicPr>
            <p:cNvPr id="270" name="Рисунок 269" descr="Разряд молнии со сплошной заливкой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10293717" y="2180753"/>
              <a:ext cx="914400" cy="914400"/>
            </a:xfrm>
            <a:prstGeom prst="rect">
              <a:avLst/>
            </a:prstGeom>
          </p:spPr>
        </p:pic>
      </p:grpSp>
      <p:pic>
        <p:nvPicPr>
          <p:cNvPr id="272" name="Picture 271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9375140" y="3289300"/>
            <a:ext cx="2457450" cy="2790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1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1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2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0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2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2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2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1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7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0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2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3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2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2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2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8"/>
                  </p:tgtEl>
                </p:cond>
              </p:nextCondLst>
            </p:seq>
          </p:childTnLst>
        </p:cTn>
      </p:par>
    </p:tnLst>
    <p:bldLst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7" grpId="0" animBg="1"/>
      <p:bldP spid="26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590D12F-A145-45EB-ACF7-C4E9B8CC709A}"/>
</file>

<file path=customXml/itemProps2.xml><?xml version="1.0" encoding="utf-8"?>
<ds:datastoreItem xmlns:ds="http://schemas.openxmlformats.org/officeDocument/2006/customXml" ds:itemID="{B251DC0C-4438-4340-9376-5462C13F3BAF}"/>
</file>

<file path=customXml/itemProps3.xml><?xml version="1.0" encoding="utf-8"?>
<ds:datastoreItem xmlns:ds="http://schemas.openxmlformats.org/officeDocument/2006/customXml" ds:itemID="{78D09F8A-C2C1-4FB1-8CF4-3DA5F49AD080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5</cp:revision>
  <dcterms:created xsi:type="dcterms:W3CDTF">2024-05-09T09:36:00Z</dcterms:created>
  <dcterms:modified xsi:type="dcterms:W3CDTF">2024-12-13T14:01:17Z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884DBB0ED4A94BC5A1F676FA62EE7C08_12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