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98"/>
            <a:ext cx="12192000" cy="700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173" flipH="1">
            <a:off x="5129323" y="2813422"/>
            <a:ext cx="2330595" cy="234000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593" y="42450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61588" y="204947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6185">
            <a:off x="1274799" y="1209428"/>
            <a:ext cx="2852942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204" y="2819222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712" r="7180" b="1712"/>
          <a:stretch/>
        </p:blipFill>
        <p:spPr>
          <a:xfrm rot="21290770" flipH="1">
            <a:off x="2133278" y="119779"/>
            <a:ext cx="4828901" cy="50593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931" y="2657999"/>
            <a:ext cx="2339999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730" y="285005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2930" y="1465125"/>
            <a:ext cx="2640150" cy="2640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608" y="2813449"/>
            <a:ext cx="3060000" cy="30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84F9D-B3A5-461B-B3B9-6D151575F7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488" y="2718479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45DCB-1B78-4610-AA55-25AF2AE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840" y="5657804"/>
            <a:ext cx="1222315" cy="10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F0C08-F882-4A15-9717-BB7677FC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9430" y="-106821"/>
            <a:ext cx="2285660" cy="228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2260" y="2512768"/>
            <a:ext cx="2657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2024-08-23T11:45:22Z</dcterms:created>
  <dcterms:modified xsi:type="dcterms:W3CDTF">2024-11-26T12:21:22Z</dcterms:modified>
</cp:coreProperties>
</file>