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795" y="2526030"/>
            <a:ext cx="34004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