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240793" y="4688881"/>
            <a:ext cx="1730963" cy="1650934"/>
            <a:chOff x="219042" y="4394153"/>
            <a:chExt cx="1814934" cy="188130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19042" y="4394153"/>
              <a:ext cx="1814934" cy="1881305"/>
            </a:xfrm>
            <a:prstGeom prst="rect">
              <a:avLst/>
            </a:prstGeom>
          </p:spPr>
        </p:pic>
        <p:pic>
          <p:nvPicPr>
            <p:cNvPr id="73" name="Рисунок 72"/>
            <p:cNvPicPr/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4" b="-584"/>
            <a:stretch/>
          </p:blipFill>
          <p:spPr bwMode="auto">
            <a:xfrm>
              <a:off x="417343" y="4604999"/>
              <a:ext cx="1412991" cy="1459053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5208564" y="4662932"/>
            <a:ext cx="1675620" cy="1711332"/>
            <a:chOff x="6106239" y="4416812"/>
            <a:chExt cx="1792356" cy="190988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6106239" y="4416812"/>
              <a:ext cx="1792356" cy="1909889"/>
            </a:xfrm>
            <a:prstGeom prst="rect">
              <a:avLst/>
            </a:prstGeom>
          </p:spPr>
        </p:pic>
        <p:pic>
          <p:nvPicPr>
            <p:cNvPr id="74" name="Рисунок 73"/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3853" y="4538202"/>
              <a:ext cx="1522747" cy="1656792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E26D931-F7C4-4318-B375-849DAECA16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20" y="0"/>
            <a:ext cx="800451" cy="7442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32" y="785056"/>
            <a:ext cx="2307828" cy="2307828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02518" y="3202244"/>
            <a:ext cx="23431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Лия Добровольская</cp:lastModifiedBy>
  <cp:revision>8</cp:revision>
  <dcterms:created xsi:type="dcterms:W3CDTF">2024-08-16T23:17:35Z</dcterms:created>
  <dcterms:modified xsi:type="dcterms:W3CDTF">2024-08-26T09:29:16Z</dcterms:modified>
</cp:coreProperties>
</file>