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81" y="3068342"/>
            <a:ext cx="26384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