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12.12.2024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8096"/>
            <a:ext cx="12220512" cy="686609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732492" y="138451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r="11742"/>
          <a:stretch/>
        </p:blipFill>
        <p:spPr>
          <a:xfrm>
            <a:off x="4721478" y="775024"/>
            <a:ext cx="5594651" cy="41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967" y="1134249"/>
            <a:ext cx="3867510" cy="3867510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H="1">
            <a:off x="8011679" y="1232471"/>
            <a:ext cx="514338" cy="4764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6704285" y="1796510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1048">
            <a:off x="6830837" y="1807729"/>
            <a:ext cx="1333230" cy="133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46295" y="5319239"/>
            <a:ext cx="264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садку </a:t>
            </a:r>
            <a:r>
              <a:rPr lang="ru-RU" dirty="0" err="1"/>
              <a:t>піймався</a:t>
            </a:r>
            <a:r>
              <a:rPr lang="ru-RU" dirty="0"/>
              <a:t> </a:t>
            </a:r>
            <a:r>
              <a:rPr lang="ru-RU" dirty="0" err="1"/>
              <a:t>лящ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6199757" y="535487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плащем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</a:t>
            </a:r>
            <a:r>
              <a:rPr lang="ru-RU" dirty="0" err="1"/>
              <a:t>щеня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66521" y="5082334"/>
            <a:ext cx="306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У борщ </a:t>
            </a:r>
            <a:r>
              <a:rPr lang="ru-RU" dirty="0" err="1"/>
              <a:t>поклали</a:t>
            </a:r>
            <a:r>
              <a:rPr lang="ru-RU" dirty="0"/>
              <a:t> щавель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346295" y="537337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лицаря</a:t>
            </a:r>
            <a:r>
              <a:rPr lang="ru-RU" dirty="0"/>
              <a:t> </a:t>
            </a:r>
            <a:r>
              <a:rPr lang="ru-RU" dirty="0" err="1"/>
              <a:t>міцний</a:t>
            </a:r>
            <a:r>
              <a:rPr lang="ru-RU" dirty="0"/>
              <a:t> щит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6168258" y="5323943"/>
            <a:ext cx="32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дощем</a:t>
            </a:r>
            <a:r>
              <a:rPr lang="ru-RU" dirty="0"/>
              <a:t> </a:t>
            </a:r>
            <a:r>
              <a:rPr lang="ru-RU" dirty="0" err="1"/>
              <a:t>пищить</a:t>
            </a:r>
            <a:r>
              <a:rPr lang="ru-RU" dirty="0"/>
              <a:t> </a:t>
            </a:r>
            <a:r>
              <a:rPr lang="ru-RU" dirty="0" err="1"/>
              <a:t>щеня</a:t>
            </a:r>
            <a:endParaRPr lang="uk-UA" dirty="0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>
            <a:off x="6042083" y="1831608"/>
            <a:ext cx="440134" cy="8570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2703"/>
          <a:stretch/>
        </p:blipFill>
        <p:spPr>
          <a:xfrm>
            <a:off x="4320147" y="461232"/>
            <a:ext cx="6190275" cy="474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105" y="2433461"/>
            <a:ext cx="2625798" cy="2625798"/>
          </a:xfrm>
          <a:prstGeom prst="rect">
            <a:avLst/>
          </a:prstGeom>
        </p:spPr>
      </p:pic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183374B5-B6AF-1ED8-E416-3902FF12D5E0}"/>
              </a:ext>
            </a:extLst>
          </p:cNvPr>
          <p:cNvCxnSpPr>
            <a:cxnSpLocks/>
          </p:cNvCxnSpPr>
          <p:nvPr/>
        </p:nvCxnSpPr>
        <p:spPr>
          <a:xfrm>
            <a:off x="5372003" y="4181108"/>
            <a:ext cx="1089797" cy="111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7313"/>
          <a:stretch/>
        </p:blipFill>
        <p:spPr>
          <a:xfrm>
            <a:off x="4267166" y="773538"/>
            <a:ext cx="6210172" cy="415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5" y="2792790"/>
            <a:ext cx="1840729" cy="18407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3630" r="15054" b="13940"/>
          <a:stretch/>
        </p:blipFill>
        <p:spPr>
          <a:xfrm>
            <a:off x="6045797" y="563371"/>
            <a:ext cx="2422519" cy="245484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100886" y="601672"/>
            <a:ext cx="6513397" cy="47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72" y="2902655"/>
            <a:ext cx="2032920" cy="203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44829">
            <a:off x="8702705" y="2846837"/>
            <a:ext cx="1867257" cy="1867257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 flipH="1">
            <a:off x="12293127" y="2568172"/>
            <a:ext cx="87315" cy="91413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10713"/>
          <a:stretch/>
        </p:blipFill>
        <p:spPr>
          <a:xfrm>
            <a:off x="4064081" y="486367"/>
            <a:ext cx="6342318" cy="461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427" y="3217666"/>
            <a:ext cx="1089797" cy="15329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119983" y="5347018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Лящ</a:t>
            </a:r>
            <a:r>
              <a:rPr lang="ru-RU" dirty="0"/>
              <a:t> та щука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річці</a:t>
            </a:r>
            <a:endParaRPr lang="uk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304" y="1447179"/>
            <a:ext cx="3312717" cy="331271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FC21DEF-30D7-9CBA-CC23-1EF25F8BDB71}"/>
              </a:ext>
            </a:extLst>
          </p:cNvPr>
          <p:cNvSpPr/>
          <p:nvPr/>
        </p:nvSpPr>
        <p:spPr>
          <a:xfrm>
            <a:off x="6741539" y="3924708"/>
            <a:ext cx="967510" cy="959951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7902">
            <a:off x="6796143" y="3980800"/>
            <a:ext cx="938490" cy="9384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4880" r="10092"/>
          <a:stretch/>
        </p:blipFill>
        <p:spPr>
          <a:xfrm>
            <a:off x="4349937" y="790618"/>
            <a:ext cx="6295030" cy="413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3424">
            <a:off x="5394274" y="2537424"/>
            <a:ext cx="2686470" cy="2014852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46746" y="1177438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65986" y="1303321"/>
            <a:ext cx="1175804" cy="1175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825" y="900887"/>
            <a:ext cx="4348939" cy="4430665"/>
          </a:xfrm>
          <a:prstGeom prst="rect">
            <a:avLst/>
          </a:prstGeom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8038" y="3124652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86 L 0.00508 0.00486 C 0.0056 -0.00347 0.00547 -0.01204 0.00664 -0.02014 C 0.0086 -0.0338 0.01185 -0.04676 0.0142 -0.06019 C 0.01888 -0.08773 0.01836 -0.08472 0.02084 -0.10625 C 0.02136 -0.11991 0.02227 -0.1338 0.0224 -0.14769 C 0.02266 -0.17245 0.02201 -0.24653 0.02162 -0.22176 C 0.01901 -0.07477 0.02318 -0.09792 0.01914 -0.00394 C 0.01875 0.00556 0.01797 0.01481 0.01745 0.02431 C 0.01719 -0.00185 0.01719 -0.02824 0.01667 -0.0544 C 0.01641 -0.06366 0.01537 -0.07315 0.01498 -0.08241 C 0.01407 -0.10232 0.01329 -0.12199 0.0125 -0.14167 C 0.0073 -0.06806 0.00899 -0.10903 0.01329 0.0169 C 0.01355 0.02477 0.01446 0.03264 0.01498 0.04051 C 0.01602 0.05532 0.01472 0.04977 0.01667 0.05694 L 0.01667 0.05694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88 L 0.02149 0.00903 C 0.01888 0.00926 0.01641 0.0095 0.01393 0.01019 C 0.01302 0.01042 0.01224 0.01135 0.01146 0.01158 C 0.00925 0.01274 0.00703 0.01366 0.00482 0.01459 C -0.00365 0.01783 -0.00495 0.01713 -0.01107 0.022 C -0.01862 0.02801 -0.01367 0.02408 -0.02018 0.03241 C -0.02591 0.03959 -0.04206 0.05787 -0.04766 0.06783 C -0.04935 0.07084 -0.05104 0.07385 -0.05273 0.07686 C -0.05456 0.07987 -0.05677 0.08241 -0.05859 0.08565 C -0.06289 0.09329 -0.07344 0.11899 -0.07435 0.12269 C -0.07786 0.13612 -0.08151 0.14885 -0.08437 0.16274 C -0.08711 0.17547 -0.08581 0.17061 -0.08763 0.17755 L -0.08763 0.17778 " pathEditMode="relative" rAng="0" ptsTypes="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2338 L -0.01732 -0.02315 C -0.00756 -0.05348 -0.00495 -0.06366 0.00872 -0.09445 C 0.01836 -0.11621 0.02669 -0.14074 0.03893 -0.15811 C 0.06627 -0.19723 0.08073 -0.19607 0.11145 -0.20579 C 0.14023 -0.20324 0.15078 -0.20417 0.18645 -0.17986 C 0.19192 -0.17616 0.19414 -0.16436 0.19791 -0.15672 C 0.20338 -0.12709 0.21067 -0.09352 0.21172 -0.0625 C 0.21328 -0.01968 0.21172 0.02338 0.21172 0.06643 L 0.20937 0.07083 " pathEditMode="relative" rAng="0" ptsTypes="AAAAAAAAAA">
                                      <p:cBhvr>
                                        <p:cTn id="14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4421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2 0.03518 L 0.02592 0.03541 C 0.0267 0.02801 0.02813 0.02083 0.02826 0.01342 C 0.02878 -0.00834 0.02787 -0.03935 0.025 -0.06181 C 0.02331 -0.07662 0.02058 -0.09074 0.01849 -0.10533 C 0.00951 -0.1713 0.02605 -0.06297 0.01368 -0.14005 C 0.0125 -0.14722 0.01211 -0.15486 0.01042 -0.16181 C 0.00899 -0.16713 0.00678 -0.17176 0.00469 -0.17639 C -0.00013 -0.18658 -0.00494 -0.19352 -0.0125 -0.19815 C -0.01666 -0.2007 -0.02109 -0.20093 -0.02552 -0.20232 C -0.02825 -0.20093 -0.03098 -0.2 -0.03359 -0.19815 C -0.04127 -0.1926 -0.04869 -0.18635 -0.05481 -0.17639 C -0.0608 -0.16621 -0.06809 -0.15741 -0.072 -0.14445 C -0.08177 -0.11204 -0.07695 -0.13056 -0.08502 -0.08797 C -0.08554 -0.08172 -0.08632 -0.07547 -0.08658 -0.06922 C -0.0871 -0.0581 -0.0871 -0.04699 -0.0875 -0.03588 C -0.08763 -0.03102 -0.08802 -0.02616 -0.08828 -0.0213 C -0.0888 -0.00162 -0.08932 0.01828 -0.08984 0.03796 C -0.0901 0.04537 -0.09075 0.06713 -0.09075 0.05972 C -0.09075 0.04328 -0.0901 0.02685 -0.08984 0.01041 C -0.09036 -0.02222 -0.0901 -0.03102 -0.09153 -0.05764 C -0.09401 -0.1051 -0.09205 -0.1044 -0.09804 -0.13727 C -0.09921 -0.14398 -0.10026 -0.15116 -0.10208 -0.15741 C -0.10677 -0.17292 -0.11276 -0.18704 -0.11757 -0.20232 C -0.11875 -0.20579 -0.1194 -0.20949 -0.12083 -0.2125 C -0.12278 -0.21644 -0.12487 -0.22014 -0.12734 -0.22269 C -0.14713 -0.24167 -0.14791 -0.24074 -0.16484 -0.24861 C -0.18046 -0.24792 -0.18815 -0.25116 -0.20078 -0.24283 C -0.20299 -0.24144 -0.20507 -0.23912 -0.20729 -0.23704 C -0.23541 -0.18704 -0.21393 -0.22917 -0.22604 -0.19954 C -0.22812 -0.19445 -0.23072 -0.19028 -0.23255 -0.18496 C -0.2388 -0.1669 -0.24479 -0.1426 -0.24882 -0.12269 C -0.2513 -0.11065 -0.25481 -0.09908 -0.25625 -0.08658 C -0.25651 -0.08403 -0.25664 -0.08172 -0.25703 -0.07917 C -0.2582 -0.07153 -0.26015 -0.06412 -0.26106 -0.05602 C -0.26588 -0.01574 -0.25846 -0.06621 -0.26601 -0.01273 C -0.2664 -0.00972 -0.26718 -0.00695 -0.26757 -0.00394 C -0.26796 -0.00162 -0.26809 0.00092 -0.26835 0.00324 C -0.26914 0.00856 -0.26992 0.01389 -0.27083 0.01921 C -0.27343 0.03472 -0.27174 0.02129 -0.2733 0.03518 L -0.27487 0.03657 " pathEditMode="relative" rAng="0" ptsTypes="AAAAAAAAAAAAAAAAAAAAAAAAAAAAAAAAAAAAAAAAA">
                                      <p:cBhvr>
                                        <p:cTn id="1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12917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2.08333E-7 3.7037E-6 C -0.00443 -0.01366 -0.00924 -0.02616 -0.01224 -0.04098 C -0.01706 -0.06436 -0.01797 -0.07292 -0.02122 -0.09584 C -0.02161 -0.10162 -0.02435 -0.14329 -0.02448 -0.14792 C -0.02461 -0.16274 -0.02474 -0.17801 -0.02357 -0.19283 C -0.02161 -0.22084 -0.0056 -0.24931 0.00326 -0.26528 C 0.00846 -0.27454 0.01497 -0.28149 0.02122 -0.28843 C 0.02826 -0.29607 0.03581 -0.30232 0.04323 -0.3088 C 0.05365 -0.31783 0.06107 -0.32361 0.07253 -0.32755 C 0.07734 -0.32917 0.08229 -0.32963 0.08724 -0.33056 C 0.09193 -0.32963 0.09687 -0.33102 0.10104 -0.32755 C 0.11419 -0.31713 0.12682 -0.30463 0.13854 -0.28982 C 0.14336 -0.28403 0.14661 -0.275 0.15 -0.26667 C 0.15365 -0.25811 0.15703 -0.24885 0.15977 -0.23912 C 0.16497 -0.2213 0.16641 -0.20209 0.16875 -0.18264 C 0.16914 -0.16783 0.17057 -0.13681 0.16875 -0.12176 C 0.16589 -0.09746 0.16276 -0.07246 0.15729 -0.04954 C 0.15208 -0.02662 0.14167 0.00324 0.13047 0.02176 C 0.1263 0.02847 0.12187 0.03449 0.11745 0.04051 C 0.11315 0.04629 0.10898 0.05208 0.1043 0.05648 C 0.1 0.06064 0.09518 0.06342 0.09049 0.06666 C 0.08971 0.06713 0.08893 0.06782 0.08802 0.06805 C 0.07852 0.07083 0.06901 0.07291 0.05951 0.07546 C 0.04818 0.07384 0.03646 0.07523 0.02526 0.07106 C 0.00547 0.06342 -0.02409 0.03958 -0.04076 0.01851 C -0.05573 3.7037E-6 -0.06211 -0.01968 -0.07253 -0.04514 C -0.07409 -0.0551 -0.07969 -0.08195 -0.07904 -0.09746 C -0.07786 -0.12385 -0.07734 -0.1507 -0.07422 -0.17686 C -0.07122 -0.20093 -0.06081 -0.2213 -0.0513 -0.23774 C -0.03451 -0.2669 -0.02539 -0.27755 -0.00404 -0.29861 C 0.00807 -0.31042 0.01914 -0.31806 0.03268 -0.32315 C 0.04427 -0.32778 0.08555 -0.33449 0.08802 -0.33473 C 0.10404 -0.33149 0.11536 -0.33195 0.12969 -0.32176 C 0.13333 -0.31922 0.14557 -0.30209 0.14674 -0.3 C 0.14987 -0.29491 0.15638 -0.28195 0.15898 -0.27408 C 0.16159 -0.26598 0.16406 -0.25764 0.16628 -0.24931 C 0.16888 -0.23936 0.17148 -0.22176 0.17279 -0.21158 C 0.17552 -0.19121 0.17669 -0.18102 0.17773 -0.16088 C 0.17812 -0.15324 0.17826 -0.14537 0.17852 -0.13774 C 0.17878 -0.12107 0.17917 -0.10417 0.1793 -0.08727 C 0.17969 -0.05556 0.17956 -0.02408 0.18021 0.00717 C 0.18021 0.00717 0.18216 0.03611 0.18268 0.04189 L 0.18268 0.04213 " pathEditMode="relative" rAng="0" ptsTypes="AAAAAAAAAAAAAAAAAAAAAAAAAAAAAAAAAAAAAAAAAAAA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1" grpId="0" animBg="1"/>
      <p:bldP spid="11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C154C-8324-4557-B3F8-318F540F2F8F}"/>
</file>

<file path=customXml/itemProps2.xml><?xml version="1.0" encoding="utf-8"?>
<ds:datastoreItem xmlns:ds="http://schemas.openxmlformats.org/officeDocument/2006/customXml" ds:itemID="{62B763AE-05DA-4A1F-A330-35429B6678E6}"/>
</file>

<file path=customXml/itemProps3.xml><?xml version="1.0" encoding="utf-8"?>
<ds:datastoreItem xmlns:ds="http://schemas.openxmlformats.org/officeDocument/2006/customXml" ds:itemID="{5DA9D981-444A-4626-A092-452BD2590B35}"/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26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41</cp:revision>
  <dcterms:created xsi:type="dcterms:W3CDTF">2024-04-13T20:46:49Z</dcterms:created>
  <dcterms:modified xsi:type="dcterms:W3CDTF">2024-12-12T17:36:51Z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