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683" autoAdjust="0"/>
  </p:normalViewPr>
  <p:slideViewPr>
    <p:cSldViewPr snapToGrid="0">
      <p:cViewPr>
        <p:scale>
          <a:sx n="66" d="100"/>
          <a:sy n="66" d="100"/>
        </p:scale>
        <p:origin x="166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1625" y="2828905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6EAB93F-8E5D-C032-1B72-6646996F0D57}"/>
              </a:ext>
            </a:extLst>
          </p:cNvPr>
          <p:cNvGrpSpPr/>
          <p:nvPr/>
        </p:nvGrpSpPr>
        <p:grpSpPr>
          <a:xfrm>
            <a:off x="9773986" y="1039172"/>
            <a:ext cx="1592057" cy="1592057"/>
            <a:chOff x="6355368" y="6959344"/>
            <a:chExt cx="1592057" cy="1592057"/>
          </a:xfrm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AE16E2D-C280-6BDA-459E-79CC8625D8CF}"/>
                </a:ext>
              </a:extLst>
            </p:cNvPr>
            <p:cNvSpPr/>
            <p:nvPr/>
          </p:nvSpPr>
          <p:spPr>
            <a:xfrm>
              <a:off x="637567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2195A89F-A3F4-3F0C-25A8-5611E0C5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68" y="6959344"/>
              <a:ext cx="1592057" cy="159205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759FF01-9DB4-6F49-5C4E-2DEA18052765}"/>
              </a:ext>
            </a:extLst>
          </p:cNvPr>
          <p:cNvGrpSpPr/>
          <p:nvPr/>
        </p:nvGrpSpPr>
        <p:grpSpPr>
          <a:xfrm>
            <a:off x="1385918" y="5146042"/>
            <a:ext cx="1455738" cy="1392786"/>
            <a:chOff x="3072843" y="6998866"/>
            <a:chExt cx="1455738" cy="13927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E0F4E98-78BF-82E1-EF5D-A380229C0935}"/>
                </a:ext>
              </a:extLst>
            </p:cNvPr>
            <p:cNvSpPr/>
            <p:nvPr/>
          </p:nvSpPr>
          <p:spPr>
            <a:xfrm>
              <a:off x="307284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5" name="Рисунок 24" descr="Изображение выглядит как овощи, корнеплод, свекла, редис&#10;&#10;Автоматически созданное описание">
              <a:extLst>
                <a:ext uri="{FF2B5EF4-FFF2-40B4-BE49-F238E27FC236}">
                  <a16:creationId xmlns:a16="http://schemas.microsoft.com/office/drawing/2014/main" id="{37C9B83B-5D2F-227D-6652-2E0382AA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100" y="7009485"/>
              <a:ext cx="1345224" cy="134522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9C63E6-369A-390C-89B6-9A0E33FBF5A8}"/>
              </a:ext>
            </a:extLst>
          </p:cNvPr>
          <p:cNvGrpSpPr/>
          <p:nvPr/>
        </p:nvGrpSpPr>
        <p:grpSpPr>
          <a:xfrm>
            <a:off x="4506519" y="806737"/>
            <a:ext cx="1455738" cy="1392786"/>
            <a:chOff x="1421428" y="6998866"/>
            <a:chExt cx="1455738" cy="13927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9F98203-E832-0922-6CCD-FAEF255DAEA4}"/>
                </a:ext>
              </a:extLst>
            </p:cNvPr>
            <p:cNvSpPr/>
            <p:nvPr/>
          </p:nvSpPr>
          <p:spPr>
            <a:xfrm>
              <a:off x="142142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7" name="Рисунок 26" descr="Изображение выглядит как птица, перо, клюв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06E7DAA-BF30-F254-2250-2D7090AE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707" y="7090513"/>
              <a:ext cx="1299857" cy="130113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3F153CB-1DA2-9464-A1D2-1D45AB6A2EF6}"/>
              </a:ext>
            </a:extLst>
          </p:cNvPr>
          <p:cNvGrpSpPr/>
          <p:nvPr/>
        </p:nvGrpSpPr>
        <p:grpSpPr>
          <a:xfrm>
            <a:off x="7887909" y="370772"/>
            <a:ext cx="1455738" cy="1392786"/>
            <a:chOff x="-229987" y="6998866"/>
            <a:chExt cx="1455738" cy="1392786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264B8CF6-344E-D725-2F12-E4EAB2568335}"/>
                </a:ext>
              </a:extLst>
            </p:cNvPr>
            <p:cNvSpPr/>
            <p:nvPr/>
          </p:nvSpPr>
          <p:spPr>
            <a:xfrm>
              <a:off x="-229987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9" name="Рисунок 28" descr="Изображение выглядит как аквариум, круглый аквариум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D5DA2F6F-B31B-2938-F79E-9F904B653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940" y="7001952"/>
              <a:ext cx="1345224" cy="134522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F0286D2-9E5E-685D-7AC0-8D352AE798DF}"/>
              </a:ext>
            </a:extLst>
          </p:cNvPr>
          <p:cNvGrpSpPr/>
          <p:nvPr/>
        </p:nvGrpSpPr>
        <p:grpSpPr>
          <a:xfrm>
            <a:off x="1148935" y="1418869"/>
            <a:ext cx="1455738" cy="1392786"/>
            <a:chOff x="4724258" y="6998866"/>
            <a:chExt cx="1455738" cy="1392786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6028460-EF01-4634-AFE3-DBF92DFC4A73}"/>
                </a:ext>
              </a:extLst>
            </p:cNvPr>
            <p:cNvSpPr/>
            <p:nvPr/>
          </p:nvSpPr>
          <p:spPr>
            <a:xfrm>
              <a:off x="472425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CD14385-2E9F-7929-870D-AF73D6DF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881" y="7130035"/>
              <a:ext cx="1192491" cy="1192491"/>
            </a:xfrm>
            <a:prstGeom prst="rect">
              <a:avLst/>
            </a:prstGeom>
          </p:spPr>
        </p:pic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233523" y="5136873"/>
            <a:ext cx="1636722" cy="1440000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0123663-A62E-A5B6-3E50-5DD1FAB63DA8}"/>
              </a:ext>
            </a:extLst>
          </p:cNvPr>
          <p:cNvGrpSpPr/>
          <p:nvPr/>
        </p:nvGrpSpPr>
        <p:grpSpPr>
          <a:xfrm>
            <a:off x="374157" y="3236348"/>
            <a:ext cx="1455738" cy="1392786"/>
            <a:chOff x="1446989" y="6961923"/>
            <a:chExt cx="1455738" cy="1392786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1EA4F5A7-BC47-4704-A16E-B47D2A48F25B}"/>
                </a:ext>
              </a:extLst>
            </p:cNvPr>
            <p:cNvSpPr/>
            <p:nvPr/>
          </p:nvSpPr>
          <p:spPr>
            <a:xfrm>
              <a:off x="1446989" y="6961923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53" name="Рисунок 52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EB5C3491-D3C6-FE46-9D1F-966E7B5A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>
              <a:off x="1965049" y="7172646"/>
              <a:ext cx="752751" cy="101600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FD3E95D-E107-B548-6FE0-F4927636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 flipH="1">
              <a:off x="1588673" y="7109345"/>
              <a:ext cx="752751" cy="1016000"/>
            </a:xfrm>
            <a:prstGeom prst="rect">
              <a:avLst/>
            </a:prstGeom>
          </p:spPr>
        </p:pic>
      </p:grp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68510" y="3096481"/>
            <a:ext cx="30765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53295 0.232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51133 0.502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6 L -0.35026 0.590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7136 0.533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20091 0.44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6 -0.1004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758 0.1861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BB5385-E178-4A9F-95AD-60831CE0F513}"/>
</file>

<file path=customXml/itemProps2.xml><?xml version="1.0" encoding="utf-8"?>
<ds:datastoreItem xmlns:ds="http://schemas.openxmlformats.org/officeDocument/2006/customXml" ds:itemID="{795B6D8D-2BF8-4021-AC42-B7156BA87192}"/>
</file>

<file path=customXml/itemProps3.xml><?xml version="1.0" encoding="utf-8"?>
<ds:datastoreItem xmlns:ds="http://schemas.openxmlformats.org/officeDocument/2006/customXml" ds:itemID="{2CCAB91F-3796-43EE-9329-D2F9443FD0BD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9</cp:revision>
  <dcterms:created xsi:type="dcterms:W3CDTF">2024-12-11T11:33:44Z</dcterms:created>
  <dcterms:modified xsi:type="dcterms:W3CDTF">2024-12-23T13:53:37Z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