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5CA3E-869A-DB16-E8E7-95D443A85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B695B-5326-DC17-234B-2918F52FA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4001D-EA90-BD51-D46C-51B6B0AF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EC306-E67D-9141-7E70-759D0647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C5BA8-678C-30D5-F133-E5ED0A3D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6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4EEB9-6A03-1176-FB6A-47DCE6B1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1052CA-4818-CDE0-3D9B-4293118A4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85E0C-171E-40AC-5F7F-BDA196C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1122C-D16E-DBDE-4D81-DB1A163B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48650-576B-5305-D9BC-5EE9AC43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0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9F68E3-1AF9-28A9-C9F4-5ADB00652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47749A-5B0B-C18F-C8C5-F35DF8D1B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11936-C295-3F42-50F7-AAC7924C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4C1061-430E-E115-BEE8-A2B2D84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C011C-4C46-672E-C249-F6D35433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7E474-C342-7EA5-67A1-667FDF39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B3413-B1A3-2FEE-0EE0-EC49DA96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1C6FC-3155-B103-3456-212D9A5D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0361F-9497-AF06-EA04-1FFF9D69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9E3B2-EDD7-28C9-E7D8-ECCA34E2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587F7-5611-0DA4-E103-D37CC5F5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62196-131B-52C0-8EA5-BEA3B9A9C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FFD81-A3EC-6628-1FDF-30E2ED69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AC1DE-9423-F8F7-41AC-1E063E3D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1EF2-E89C-4646-6E3E-659530F6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5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BF9A4-4D53-5AE9-7EE8-B875F33A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DD3BC-88DC-5563-7FA5-D0E3555D4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4986D8-876F-C949-4622-659DB3B0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A06CC0-6629-70B6-798F-8F5DA025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9B392-8B89-139A-DF0D-9E1C7A43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BA947F-55EF-3378-3096-C9AABEF7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0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ACA02-4689-DB3C-BC0D-B9FC49B1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55E9B-D9FA-7DAA-19C4-E040C28F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52A5A-18A6-5761-94AC-09119DBB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65B11C-E659-FAC7-ED1B-9A6F7B5D0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7CF7A-273C-98DE-722E-F667F2B1B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6FC028-7023-0C2D-38D2-6AFF82A3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518771-B671-0868-0361-A9D2CF0D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F8A8-1304-C181-2E1A-51554393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A9A-FCB1-D128-669F-CB5066AB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760C05-FF1A-EF33-5731-BC0F3867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6BF6ED-5B80-DE07-7723-876EB151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08B36-183E-2630-C88E-C6FAB1B4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4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A1A8F4-5C16-7A5A-9738-8937C423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9789A9-A18D-541F-0D81-98CB81BC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FE7A5A-FEFE-F1FE-FF8E-262E20A5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8EA38-8F3B-A6EF-2024-490F9ABE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672DF-B6C2-3B1D-CA75-1CCBC1A6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2EADAA-6C61-BCD7-B604-EC438F01A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D639F-4B2F-997A-4DCA-5B9B936D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C8131D-8C19-D11F-0654-845A263D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BF7E9F-1E45-357D-81D0-A5962DBB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DBC1-7D63-8D9B-2A3E-4774AF2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CA88C6-6CF9-2473-88B6-96A3B0AB7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D23C21-86C5-8B0E-6E97-A0B6C209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69112-23B4-9699-A0EF-455F415C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BFD8D-4A05-7FC9-40F4-DCC9B2E1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60A3C-9FD3-FAB5-3382-E389D06F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71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3DD39-C413-9D16-7C0A-1653E384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36E44-670E-FFEB-C0C4-14A09642C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214E3-ED5D-765C-7189-EE400B201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2274B-6C7A-0846-FD13-6CF50DF99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ACB7A-3C7C-68D7-6449-A974DC76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7" Type="http://schemas.openxmlformats.org/officeDocument/2006/relationships/image" Target="../media/image25.png"/><Relationship Id="rId18" Type="http://schemas.openxmlformats.org/officeDocument/2006/relationships/image" Target="../media/image17.svg"/><Relationship Id="rId19" Type="http://schemas.openxmlformats.org/officeDocument/2006/relationships/image" Target="../media/image15.png"/><Relationship Id="rId20" Type="http://schemas.openxmlformats.org/officeDocument/2006/relationships/image" Target="../media/image19.sv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7182C-C56B-52D6-C5B3-7E0EE119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66"/>
            <a:ext cx="12257988" cy="703454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EC05C6-E648-4D40-1848-D5B96D21D377}"/>
              </a:ext>
            </a:extLst>
          </p:cNvPr>
          <p:cNvSpPr/>
          <p:nvPr/>
        </p:nvSpPr>
        <p:spPr>
          <a:xfrm>
            <a:off x="163328" y="587831"/>
            <a:ext cx="8544436" cy="59342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4B5D50C-72FA-853D-D09A-C5654EFB2F68}"/>
              </a:ext>
            </a:extLst>
          </p:cNvPr>
          <p:cNvSpPr/>
          <p:nvPr/>
        </p:nvSpPr>
        <p:spPr>
          <a:xfrm>
            <a:off x="448670" y="260685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800FCE7-8756-BE18-4F7B-3CADE6329319}"/>
              </a:ext>
            </a:extLst>
          </p:cNvPr>
          <p:cNvSpPr/>
          <p:nvPr/>
        </p:nvSpPr>
        <p:spPr>
          <a:xfrm>
            <a:off x="2496225" y="2652896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820762A-6AC6-F1D6-93B2-FAB7D51BFF2B}"/>
              </a:ext>
            </a:extLst>
          </p:cNvPr>
          <p:cNvSpPr/>
          <p:nvPr/>
        </p:nvSpPr>
        <p:spPr>
          <a:xfrm>
            <a:off x="4656894" y="2670609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E23890B-D2F9-3883-6A76-BA4ED8C5AB86}"/>
              </a:ext>
            </a:extLst>
          </p:cNvPr>
          <p:cNvSpPr/>
          <p:nvPr/>
        </p:nvSpPr>
        <p:spPr>
          <a:xfrm>
            <a:off x="6780529" y="268900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98FBAC4-314C-7A51-E5BD-14A5C5C48C6B}"/>
              </a:ext>
            </a:extLst>
          </p:cNvPr>
          <p:cNvSpPr/>
          <p:nvPr/>
        </p:nvSpPr>
        <p:spPr>
          <a:xfrm>
            <a:off x="6817860" y="81727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6DBD2B-3D45-B0E2-7BC7-A2C5B210A082}"/>
              </a:ext>
            </a:extLst>
          </p:cNvPr>
          <p:cNvSpPr/>
          <p:nvPr/>
        </p:nvSpPr>
        <p:spPr>
          <a:xfrm>
            <a:off x="4658086" y="7987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3B76B90-2DE9-9162-5E13-0CBA3542E090}"/>
              </a:ext>
            </a:extLst>
          </p:cNvPr>
          <p:cNvSpPr/>
          <p:nvPr/>
        </p:nvSpPr>
        <p:spPr>
          <a:xfrm>
            <a:off x="2513830" y="825312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B7B2BC-7C77-E52B-E084-C1D94394C400}"/>
              </a:ext>
            </a:extLst>
          </p:cNvPr>
          <p:cNvSpPr/>
          <p:nvPr/>
        </p:nvSpPr>
        <p:spPr>
          <a:xfrm>
            <a:off x="508385" y="80509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73011B9-190D-6BAD-148D-66F29804DF2F}"/>
              </a:ext>
            </a:extLst>
          </p:cNvPr>
          <p:cNvSpPr/>
          <p:nvPr/>
        </p:nvSpPr>
        <p:spPr>
          <a:xfrm>
            <a:off x="2460228" y="4574415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3">
            <a:extLst>
              <a:ext uri="{FF2B5EF4-FFF2-40B4-BE49-F238E27FC236}">
                <a16:creationId xmlns:a16="http://schemas.microsoft.com/office/drawing/2014/main" id="{659C9219-8766-4B77-9A4B-6291E3B3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6380" flipH="1">
            <a:off x="645769" y="1154252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11" name="Picture 20">
            <a:extLst>
              <a:ext uri="{FF2B5EF4-FFF2-40B4-BE49-F238E27FC236}">
                <a16:creationId xmlns:a16="http://schemas.microsoft.com/office/drawing/2014/main" id="{144EB23C-7214-46DA-8584-DC5DCEE5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329" y="1053148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AA8F22DC-98C3-45FE-8135-81BF2865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4598" y="977983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6">
            <a:extLst>
              <a:ext uri="{FF2B5EF4-FFF2-40B4-BE49-F238E27FC236}">
                <a16:creationId xmlns:a16="http://schemas.microsoft.com/office/drawing/2014/main" id="{1C64ABDC-FB88-46AE-A1A0-050B1F83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9153" y="2840709"/>
            <a:ext cx="1203329" cy="12033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FE28C30-98EC-4D1B-BE34-ECD0EB0D5F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359" y="1237279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F8F5C32D-779E-49B7-BA2C-61C31FD382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023" y="5023306"/>
            <a:ext cx="875091" cy="8750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C2A59698-8272-4AE0-AAD7-1C4A5BBF998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387" y="2744545"/>
            <a:ext cx="1247550" cy="12475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958AC92E-16A6-40FE-8426-2DD2CA8A16D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346">
            <a:off x="4893196" y="3011165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2" name="Picture 16">
            <a:extLst>
              <a:ext uri="{FF2B5EF4-FFF2-40B4-BE49-F238E27FC236}">
                <a16:creationId xmlns:a16="http://schemas.microsoft.com/office/drawing/2014/main" id="{CFEC148A-1760-458E-81E6-52DD2C93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/>
        </p:blipFill>
        <p:spPr bwMode="auto">
          <a:xfrm>
            <a:off x="843238" y="3008243"/>
            <a:ext cx="807562" cy="95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769D4206-EB6B-4EB7-8156-00A3036F5B52}"/>
              </a:ext>
            </a:extLst>
          </p:cNvPr>
          <p:cNvGrpSpPr/>
          <p:nvPr/>
        </p:nvGrpSpPr>
        <p:grpSpPr>
          <a:xfrm>
            <a:off x="7234985" y="873750"/>
            <a:ext cx="974299" cy="435683"/>
            <a:chOff x="191834" y="6034549"/>
            <a:chExt cx="1651179" cy="663846"/>
          </a:xfrm>
        </p:grpSpPr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227F29A6-5DC0-4FA4-885C-602852D5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>
              <a:extLst>
                <a:ext uri="{FF2B5EF4-FFF2-40B4-BE49-F238E27FC236}">
                  <a16:creationId xmlns:a16="http://schemas.microsoft.com/office/drawing/2014/main" id="{FE733095-B701-4AF2-83AC-34B38758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2B8074D-6557-4E2A-8F6F-8608EF353133}"/>
              </a:ext>
            </a:extLst>
          </p:cNvPr>
          <p:cNvGrpSpPr/>
          <p:nvPr/>
        </p:nvGrpSpPr>
        <p:grpSpPr>
          <a:xfrm>
            <a:off x="2907089" y="4620327"/>
            <a:ext cx="888808" cy="411919"/>
            <a:chOff x="191835" y="6034550"/>
            <a:chExt cx="1651178" cy="663846"/>
          </a:xfrm>
        </p:grpSpPr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id="{0ABEC6BD-C911-4465-8C34-647B66E0A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5" y="6034550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>
              <a:extLst>
                <a:ext uri="{FF2B5EF4-FFF2-40B4-BE49-F238E27FC236}">
                  <a16:creationId xmlns:a16="http://schemas.microsoft.com/office/drawing/2014/main" id="{3289CD85-2A1F-4EF6-8139-65BD8D763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9723CB1B-BC60-4F48-A74D-6DB75AF548D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5604826" y="796075"/>
            <a:ext cx="700709" cy="700709"/>
          </a:xfrm>
          <a:prstGeom prst="rect">
            <a:avLst/>
          </a:prstGeom>
        </p:spPr>
      </p:pic>
      <p:pic>
        <p:nvPicPr>
          <p:cNvPr id="160" name="Рисунок 159" descr="Звезды">
            <a:extLst>
              <a:ext uri="{FF2B5EF4-FFF2-40B4-BE49-F238E27FC236}">
                <a16:creationId xmlns:a16="http://schemas.microsoft.com/office/drawing/2014/main" id="{75BCDD52-6F4D-4C75-8732-294476AF1B9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418059" y="817278"/>
            <a:ext cx="700709" cy="700709"/>
          </a:xfrm>
          <a:prstGeom prst="rect">
            <a:avLst/>
          </a:prstGeom>
        </p:spPr>
      </p:pic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E3E8B725-18BB-4F78-A011-C6A638D98380}"/>
              </a:ext>
            </a:extLst>
          </p:cNvPr>
          <p:cNvGrpSpPr/>
          <p:nvPr/>
        </p:nvGrpSpPr>
        <p:grpSpPr>
          <a:xfrm>
            <a:off x="878692" y="889469"/>
            <a:ext cx="974299" cy="435683"/>
            <a:chOff x="191834" y="6034549"/>
            <a:chExt cx="1651179" cy="663846"/>
          </a:xfrm>
        </p:grpSpPr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78F86FEC-71F0-43CA-9131-EDC1C3ACD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>
              <a:extLst>
                <a:ext uri="{FF2B5EF4-FFF2-40B4-BE49-F238E27FC236}">
                  <a16:creationId xmlns:a16="http://schemas.microsoft.com/office/drawing/2014/main" id="{237EC63D-2A1D-49BC-B76E-824C96087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6D36326A-F56C-4847-8A00-2C72B1C115FE}"/>
              </a:ext>
            </a:extLst>
          </p:cNvPr>
          <p:cNvGrpSpPr/>
          <p:nvPr/>
        </p:nvGrpSpPr>
        <p:grpSpPr>
          <a:xfrm>
            <a:off x="939881" y="2643395"/>
            <a:ext cx="841998" cy="349812"/>
            <a:chOff x="191834" y="6034549"/>
            <a:chExt cx="1651179" cy="663846"/>
          </a:xfrm>
        </p:grpSpPr>
        <p:pic>
          <p:nvPicPr>
            <p:cNvPr id="167" name="Picture 2">
              <a:extLst>
                <a:ext uri="{FF2B5EF4-FFF2-40B4-BE49-F238E27FC236}">
                  <a16:creationId xmlns:a16="http://schemas.microsoft.com/office/drawing/2014/main" id="{0FB31450-2071-4394-B621-97A0982E1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C27D4591-D252-43FB-825C-ECF16CE3F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2F8585D3-5BB7-4B91-ABEB-077D1D5E9E2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3439392" y="2766245"/>
            <a:ext cx="700709" cy="700709"/>
          </a:xfrm>
          <a:prstGeom prst="rect">
            <a:avLst/>
          </a:prstGeom>
        </p:spPr>
      </p:pic>
      <p:pic>
        <p:nvPicPr>
          <p:cNvPr id="174" name="Рисунок 173" descr="Звезды">
            <a:extLst>
              <a:ext uri="{FF2B5EF4-FFF2-40B4-BE49-F238E27FC236}">
                <a16:creationId xmlns:a16="http://schemas.microsoft.com/office/drawing/2014/main" id="{661899B8-B6C3-4760-94CC-B24F94492DA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72162" y="2721514"/>
            <a:ext cx="700709" cy="70070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B6CA9B87-068F-44BA-A74D-15421C8F9C9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88569" y="2744545"/>
            <a:ext cx="700709" cy="70070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E4FC207-FAC6-4379-AAB4-C2AF580F9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19796102">
            <a:off x="2074180" y="1581932"/>
            <a:ext cx="427754" cy="327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>
            <a:extLst>
              <a:ext uri="{FF2B5EF4-FFF2-40B4-BE49-F238E27FC236}">
                <a16:creationId xmlns:a16="http://schemas.microsoft.com/office/drawing/2014/main" id="{AF6E509A-47C9-4507-BD16-2344E0DF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4225631" y="3458994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6">
            <a:extLst>
              <a:ext uri="{FF2B5EF4-FFF2-40B4-BE49-F238E27FC236}">
                <a16:creationId xmlns:a16="http://schemas.microsoft.com/office/drawing/2014/main" id="{B606CEBB-D142-428F-AE62-11A8A96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6348599" y="3451168"/>
            <a:ext cx="411053" cy="31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6">
            <a:extLst>
              <a:ext uri="{FF2B5EF4-FFF2-40B4-BE49-F238E27FC236}">
                <a16:creationId xmlns:a16="http://schemas.microsoft.com/office/drawing/2014/main" id="{F5D45F4C-1E5A-47FA-96BC-C8477197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8298281">
            <a:off x="4108755" y="1506938"/>
            <a:ext cx="520049" cy="397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318764">
            <a:off x="6353478" y="1463374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>
            <a:extLst>
              <a:ext uri="{FF2B5EF4-FFF2-40B4-BE49-F238E27FC236}">
                <a16:creationId xmlns:a16="http://schemas.microsoft.com/office/drawing/2014/main" id="{DB23CB0E-E50B-48DF-A7D7-4828386A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3662908">
            <a:off x="2111699" y="3370246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6">
            <a:extLst>
              <a:ext uri="{FF2B5EF4-FFF2-40B4-BE49-F238E27FC236}">
                <a16:creationId xmlns:a16="http://schemas.microsoft.com/office/drawing/2014/main" id="{2D82FC1A-6082-4DC9-97F7-D46B9BBF5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5400000">
            <a:off x="8184916" y="2356482"/>
            <a:ext cx="477054" cy="364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DD240-0971-9CF0-6F08-E09B0E4C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60035" y="6124199"/>
            <a:ext cx="803145" cy="6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F3B86-37DD-E977-3F29-549DC83A52B0}"/>
              </a:ext>
            </a:extLst>
          </p:cNvPr>
          <p:cNvSpPr txBox="1"/>
          <p:nvPr/>
        </p:nvSpPr>
        <p:spPr>
          <a:xfrm>
            <a:off x="2586778" y="5830681"/>
            <a:ext cx="14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Те-</a:t>
            </a:r>
            <a:r>
              <a:rPr lang="uk-UA" dirty="0" err="1" smtClean="0"/>
              <a:t>ле</a:t>
            </a:r>
            <a:r>
              <a:rPr lang="uk-UA" dirty="0" smtClean="0"/>
              <a:t>-</a:t>
            </a:r>
            <a:r>
              <a:rPr lang="uk-UA" dirty="0" err="1" smtClean="0"/>
              <a:t>ві-зор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F5E912-733F-C670-9F07-377CBDE6EB0A}"/>
              </a:ext>
            </a:extLst>
          </p:cNvPr>
          <p:cNvSpPr/>
          <p:nvPr/>
        </p:nvSpPr>
        <p:spPr>
          <a:xfrm>
            <a:off x="6806314" y="454816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Picture 8">
            <a:extLst>
              <a:ext uri="{FF2B5EF4-FFF2-40B4-BE49-F238E27FC236}">
                <a16:creationId xmlns:a16="http://schemas.microsoft.com/office/drawing/2014/main" id="{9892EEB9-CF90-4ED9-975C-71150FDB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189" y="4744642"/>
            <a:ext cx="1190124" cy="11901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2365FFB8-222E-4E83-8371-4BD123678BC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70806" y="4549499"/>
            <a:ext cx="700709" cy="700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F86D8-5A23-3EAE-44AC-F6F7B9C2DA73}"/>
              </a:ext>
            </a:extLst>
          </p:cNvPr>
          <p:cNvSpPr txBox="1"/>
          <p:nvPr/>
        </p:nvSpPr>
        <p:spPr>
          <a:xfrm>
            <a:off x="7007501" y="5809085"/>
            <a:ext cx="146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Кро</a:t>
            </a:r>
            <a:r>
              <a:rPr lang="uk-UA" dirty="0" smtClean="0"/>
              <a:t>-ко-</a:t>
            </a:r>
            <a:r>
              <a:rPr lang="uk-UA" dirty="0" err="1" smtClean="0"/>
              <a:t>дил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5F455E-EF40-BE41-BF6A-CF61B8A17180}"/>
              </a:ext>
            </a:extLst>
          </p:cNvPr>
          <p:cNvSpPr/>
          <p:nvPr/>
        </p:nvSpPr>
        <p:spPr>
          <a:xfrm>
            <a:off x="4606109" y="456416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D831CCB-D257-BAE8-F3B5-18840461DCD8}"/>
              </a:ext>
            </a:extLst>
          </p:cNvPr>
          <p:cNvSpPr/>
          <p:nvPr/>
        </p:nvSpPr>
        <p:spPr>
          <a:xfrm>
            <a:off x="399378" y="463063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F65CE43F-B0D3-4F59-9214-BA017FA0CDA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3163"/>
          <a:stretch/>
        </p:blipFill>
        <p:spPr>
          <a:xfrm>
            <a:off x="479472" y="4811826"/>
            <a:ext cx="1083648" cy="12207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3" name="Рисунок 172" descr="Звезды">
            <a:extLst>
              <a:ext uri="{FF2B5EF4-FFF2-40B4-BE49-F238E27FC236}">
                <a16:creationId xmlns:a16="http://schemas.microsoft.com/office/drawing/2014/main" id="{4558A115-1785-49D5-A50C-571C2AF396B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342926" y="4593761"/>
            <a:ext cx="700709" cy="7007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F95403-2DC4-772E-1567-BBC60AB866E4}"/>
              </a:ext>
            </a:extLst>
          </p:cNvPr>
          <p:cNvSpPr txBox="1"/>
          <p:nvPr/>
        </p:nvSpPr>
        <p:spPr>
          <a:xfrm>
            <a:off x="758520" y="5883884"/>
            <a:ext cx="10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-лет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везды">
            <a:extLst>
              <a:ext uri="{FF2B5EF4-FFF2-40B4-BE49-F238E27FC236}">
                <a16:creationId xmlns:a16="http://schemas.microsoft.com/office/drawing/2014/main" id="{96021DBA-8E9F-D133-318C-6B422840234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51110" y="4582452"/>
            <a:ext cx="700709" cy="70070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FA6D773-C343-9E88-14A4-2E976D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2212" y="4819295"/>
            <a:ext cx="960803" cy="9608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C2E702-BE69-BDB7-063E-FAB5832F7D3A}"/>
              </a:ext>
            </a:extLst>
          </p:cNvPr>
          <p:cNvSpPr txBox="1"/>
          <p:nvPr/>
        </p:nvSpPr>
        <p:spPr>
          <a:xfrm>
            <a:off x="4589506" y="5809085"/>
            <a:ext cx="18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Фло</a:t>
            </a:r>
            <a:r>
              <a:rPr lang="uk-UA" dirty="0" smtClean="0"/>
              <a:t>–мас–те-р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4EA5E-DC0F-2B7F-ABFC-012F11738409}"/>
              </a:ext>
            </a:extLst>
          </p:cNvPr>
          <p:cNvSpPr txBox="1"/>
          <p:nvPr/>
        </p:nvSpPr>
        <p:spPr>
          <a:xfrm>
            <a:off x="669356" y="2045710"/>
            <a:ext cx="1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pic>
        <p:nvPicPr>
          <p:cNvPr id="194" name="Picture 6">
            <a:extLst>
              <a:ext uri="{FF2B5EF4-FFF2-40B4-BE49-F238E27FC236}">
                <a16:creationId xmlns:a16="http://schemas.microsoft.com/office/drawing/2014/main" id="{83417AB3-1DB1-47C1-8C2C-389158AF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20132974">
            <a:off x="1058417" y="4266963"/>
            <a:ext cx="365280" cy="415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929BE1-BD44-871D-4F27-230DF125E5C3}"/>
              </a:ext>
            </a:extLst>
          </p:cNvPr>
          <p:cNvSpPr txBox="1"/>
          <p:nvPr/>
        </p:nvSpPr>
        <p:spPr>
          <a:xfrm>
            <a:off x="740758" y="3880061"/>
            <a:ext cx="10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Ко–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5F3790-EFBC-BD88-D87E-6D851EB1A07D}"/>
              </a:ext>
            </a:extLst>
          </p:cNvPr>
          <p:cNvSpPr txBox="1"/>
          <p:nvPr/>
        </p:nvSpPr>
        <p:spPr>
          <a:xfrm>
            <a:off x="2859790" y="3956431"/>
            <a:ext cx="9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Ла-па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77C51-16E0-6660-E5EB-EF63F0FF8596}"/>
              </a:ext>
            </a:extLst>
          </p:cNvPr>
          <p:cNvSpPr txBox="1"/>
          <p:nvPr/>
        </p:nvSpPr>
        <p:spPr>
          <a:xfrm>
            <a:off x="4732775" y="2027161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-ми-да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5FFB6-4E6D-5204-F81D-BC0BE7E89E0E}"/>
              </a:ext>
            </a:extLst>
          </p:cNvPr>
          <p:cNvSpPr txBox="1"/>
          <p:nvPr/>
        </p:nvSpPr>
        <p:spPr>
          <a:xfrm>
            <a:off x="2614248" y="2040224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708C4-C63F-D2D0-4C01-77E68E0A8203}"/>
              </a:ext>
            </a:extLst>
          </p:cNvPr>
          <p:cNvSpPr txBox="1"/>
          <p:nvPr/>
        </p:nvSpPr>
        <p:spPr>
          <a:xfrm>
            <a:off x="7096268" y="2027161"/>
            <a:ext cx="12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Ко-мар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D717BF-6CE0-9A23-51F7-D9DE8CBEF2F4}"/>
              </a:ext>
            </a:extLst>
          </p:cNvPr>
          <p:cNvSpPr txBox="1"/>
          <p:nvPr/>
        </p:nvSpPr>
        <p:spPr>
          <a:xfrm>
            <a:off x="5010044" y="3982871"/>
            <a:ext cx="125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А-ку-ла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9F1D2C-F914-5BB7-E43E-F3880D7E65E4}"/>
              </a:ext>
            </a:extLst>
          </p:cNvPr>
          <p:cNvSpPr txBox="1"/>
          <p:nvPr/>
        </p:nvSpPr>
        <p:spPr>
          <a:xfrm>
            <a:off x="7506921" y="3931751"/>
            <a:ext cx="8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DEDC620C-72DE-C618-FEB0-EAEFDDE9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20145945">
            <a:off x="2040505" y="5323461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1FF0AB3-3F38-2090-731B-8A5BC34CE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18960183" flipH="1" flipV="1">
            <a:off x="4174565" y="5355017"/>
            <a:ext cx="450965" cy="344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7A0BEAF-DAB8-B493-B676-C45DE28D6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405700">
            <a:off x="6372147" y="5340051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432988-79FA-09BD-2FC8-8698156D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2852" y="-35972"/>
            <a:ext cx="2706581" cy="270658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78938" y="3008243"/>
            <a:ext cx="2476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4</cp:revision>
  <dcterms:created xsi:type="dcterms:W3CDTF">2025-08-01T05:55:29Z</dcterms:created>
  <dcterms:modified xsi:type="dcterms:W3CDTF">2025-08-29T08:26:18Z</dcterms:modified>
</cp:coreProperties>
</file>