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6F34710-3F85-4C0D-9215-7D9EA4BEDD1A}"/>
              </a:ext>
            </a:extLst>
          </p:cNvPr>
          <p:cNvSpPr/>
          <p:nvPr/>
        </p:nvSpPr>
        <p:spPr>
          <a:xfrm>
            <a:off x="5853223" y="733647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D00E75-68C2-419F-BE6B-1CD365A380B3}"/>
              </a:ext>
            </a:extLst>
          </p:cNvPr>
          <p:cNvSpPr/>
          <p:nvPr/>
        </p:nvSpPr>
        <p:spPr>
          <a:xfrm>
            <a:off x="9792586" y="4405423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052" y="6036760"/>
            <a:ext cx="700805" cy="758051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65C9AAF-7093-C2A4-5806-0078B875FB5E}"/>
              </a:ext>
            </a:extLst>
          </p:cNvPr>
          <p:cNvGrpSpPr/>
          <p:nvPr/>
        </p:nvGrpSpPr>
        <p:grpSpPr>
          <a:xfrm>
            <a:off x="9776296" y="737191"/>
            <a:ext cx="1669311" cy="1584251"/>
            <a:chOff x="11357345" y="1060611"/>
            <a:chExt cx="1669311" cy="158425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11357345" y="106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 descr="Изображение выглядит как фрукт, ягода, Бессемянный плод, смород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22889E-B3D1-2A1A-CBA3-5FB31502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098" y="1140809"/>
              <a:ext cx="1444171" cy="144417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1B1EED4-490F-016A-66C4-D04EE0A66C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94" y="4401879"/>
            <a:ext cx="1520279" cy="152027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409135-DAAB-4DC6-76CF-F48499111D9B}"/>
              </a:ext>
            </a:extLst>
          </p:cNvPr>
          <p:cNvGrpSpPr/>
          <p:nvPr/>
        </p:nvGrpSpPr>
        <p:grpSpPr>
          <a:xfrm>
            <a:off x="9783725" y="4313734"/>
            <a:ext cx="1669311" cy="1679484"/>
            <a:chOff x="11662145" y="4285378"/>
            <a:chExt cx="1669311" cy="1679484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11662145" y="438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мебель, комфорт, в помещении,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281220-F14B-65F0-46DE-257F08D5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959" y="4285378"/>
              <a:ext cx="1636780" cy="1636780"/>
            </a:xfrm>
            <a:prstGeom prst="rect">
              <a:avLst/>
            </a:prstGeom>
          </p:spPr>
        </p:pic>
      </p:grpSp>
      <p:pic>
        <p:nvPicPr>
          <p:cNvPr id="25" name="Рисунок 24" descr="Изображение выглядит как сту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3DE6D025-D6C9-F5B4-52BB-1525E69D90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630586"/>
            <a:ext cx="1808091" cy="180809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5449" y="717697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98" y="84944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676" y="2336466"/>
            <a:ext cx="36004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2024-08-26T22:50:03Z</dcterms:created>
  <dcterms:modified xsi:type="dcterms:W3CDTF">2024-11-15T12:58:55Z</dcterms:modified>
</cp:coreProperties>
</file>