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8781022" y="73998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201892" y="1093029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16458" y="3105101"/>
            <a:ext cx="2324100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433B53-2D91-41B1-8B20-00296877AC6F}"/>
</file>

<file path=customXml/itemProps2.xml><?xml version="1.0" encoding="utf-8"?>
<ds:datastoreItem xmlns:ds="http://schemas.openxmlformats.org/officeDocument/2006/customXml" ds:itemID="{9E337EF9-FE07-4BF0-B2F2-08CE535F2196}"/>
</file>

<file path=customXml/itemProps3.xml><?xml version="1.0" encoding="utf-8"?>
<ds:datastoreItem xmlns:ds="http://schemas.openxmlformats.org/officeDocument/2006/customXml" ds:itemID="{EDB5E822-C1FF-4283-AB99-FF8DFEB95EF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5</cp:revision>
  <dcterms:created xsi:type="dcterms:W3CDTF">2024-05-20T18:16:00Z</dcterms:created>
  <dcterms:modified xsi:type="dcterms:W3CDTF">2024-12-24T15:21:42Z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