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59" d="100"/>
          <a:sy n="59" d="100"/>
        </p:scale>
        <p:origin x="91" y="49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2E10E-2361-4786-AE21-33D6A9FC14F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79BFC-6D21-4E3B-91CC-69814C5F866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2E10E-2361-4786-AE21-33D6A9FC14F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79BFC-6D21-4E3B-91CC-69814C5F866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2E10E-2361-4786-AE21-33D6A9FC14F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79BFC-6D21-4E3B-91CC-69814C5F866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2E10E-2361-4786-AE21-33D6A9FC14F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79BFC-6D21-4E3B-91CC-69814C5F866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2E10E-2361-4786-AE21-33D6A9FC14F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79BFC-6D21-4E3B-91CC-69814C5F866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2E10E-2361-4786-AE21-33D6A9FC14F2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79BFC-6D21-4E3B-91CC-69814C5F866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2E10E-2361-4786-AE21-33D6A9FC14F2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79BFC-6D21-4E3B-91CC-69814C5F866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2E10E-2361-4786-AE21-33D6A9FC14F2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79BFC-6D21-4E3B-91CC-69814C5F866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2E10E-2361-4786-AE21-33D6A9FC14F2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79BFC-6D21-4E3B-91CC-69814C5F866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2E10E-2361-4786-AE21-33D6A9FC14F2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79BFC-6D21-4E3B-91CC-69814C5F866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2E10E-2361-4786-AE21-33D6A9FC14F2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79BFC-6D21-4E3B-91CC-69814C5F866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02E10E-2361-4786-AE21-33D6A9FC14F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A79BFC-6D21-4E3B-91CC-69814C5F8668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tags" Target="../tags/tag1.xml"/><Relationship Id="rId13" Type="http://schemas.openxmlformats.org/officeDocument/2006/relationships/image" Target="../media/image12.png"/><Relationship Id="rId14" Type="http://schemas.openxmlformats.org/officeDocument/2006/relationships/audio" Target="../media/audio1.wav"/><Relationship Id="rId15" Type="http://schemas.openxmlformats.org/officeDocument/2006/relationships/slideLayout" Target="../slideLayouts/slideLayout1.xml"/><Relationship Id="rId16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3051110" y="1334278"/>
            <a:ext cx="4364194" cy="4133461"/>
          </a:xfrm>
          <a:prstGeom prst="roundRect">
            <a:avLst/>
          </a:prstGeom>
          <a:solidFill>
            <a:schemeClr val="lt1">
              <a:alpha val="61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9281" y="1"/>
            <a:ext cx="932719" cy="86726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67344" y="1154433"/>
            <a:ext cx="4486240" cy="448624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344" y="976834"/>
            <a:ext cx="4831250" cy="4490905"/>
          </a:xfrm>
          <a:prstGeom prst="rect">
            <a:avLst/>
          </a:prstGeom>
        </p:spPr>
      </p:pic>
      <p:sp>
        <p:nvSpPr>
          <p:cNvPr id="4" name="Бульбашка прямої мови: овальна 3"/>
          <p:cNvSpPr/>
          <p:nvPr/>
        </p:nvSpPr>
        <p:spPr>
          <a:xfrm>
            <a:off x="6172957" y="141403"/>
            <a:ext cx="4253088" cy="2047880"/>
          </a:xfrm>
          <a:prstGeom prst="wedgeEllipseCallout">
            <a:avLst>
              <a:gd name="adj1" fmla="val -70857"/>
              <a:gd name="adj2" fmla="val 82094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9299" y="503965"/>
            <a:ext cx="2947687" cy="132390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110" y="141402"/>
            <a:ext cx="2026063" cy="202606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1144" y="184026"/>
            <a:ext cx="1969376" cy="196937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304" y="308263"/>
            <a:ext cx="2196440" cy="169233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703" y="184025"/>
            <a:ext cx="1983440" cy="198344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137" y="6836"/>
            <a:ext cx="2398007" cy="2398007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3584" y="30989"/>
            <a:ext cx="2246885" cy="2246885"/>
          </a:xfrm>
          <a:prstGeom prst="rect">
            <a:avLst/>
          </a:prstGeom>
        </p:spPr>
      </p:pic>
      <p:pic>
        <p:nvPicPr>
          <p:cNvPr id="94" name="Picture 93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37830" y="2405380"/>
            <a:ext cx="3686175" cy="3686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1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1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1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2" animBg="1"/>
      <p:bldP spid="4" grpId="3" animBg="1"/>
      <p:bldP spid="4" grpId="4" animBg="1"/>
      <p:bldP spid="4" grpId="5" animBg="1"/>
      <p:bldP spid="4" grpId="6" animBg="1"/>
      <p:bldP spid="4" grpId="7" animBg="1"/>
      <p:bldP spid="4" grpId="8" animBg="1"/>
      <p:bldP spid="4" grpId="10" animBg="1"/>
      <p:bldP spid="4" grpId="11" animBg="1"/>
      <p:bldP spid="4" grpId="12" animBg="1"/>
      <p:bldP spid="4" grpId="13" animBg="1"/>
      <p:bldP spid="4" grpId="14" animBg="1"/>
      <p:bldP spid="4" grpId="15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yanag</cp:lastModifiedBy>
  <cp:revision>15</cp:revision>
  <dcterms:created xsi:type="dcterms:W3CDTF">2024-05-07T06:48:00Z</dcterms:created>
  <dcterms:modified xsi:type="dcterms:W3CDTF">2024-07-08T07:50:20Z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B65164BE23E947699EDD8DFC3CF695A5_12</vt:lpwstr>
  </property>
  <property fmtid="{D5CDD505-2E9C-101B-9397-08002B2CF9AE}" pid="3" name="KSOProductBuildVer">
    <vt:lpwstr>1033-12.2.0.17119</vt:lpwstr>
  </property>
</Properties>
</file>