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0" autoAdjust="0"/>
  </p:normalViewPr>
  <p:slideViewPr>
    <p:cSldViewPr snapToGrid="0">
      <p:cViewPr varScale="1">
        <p:scale>
          <a:sx n="101" d="100"/>
          <a:sy n="101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670B0-9862-4368-A67F-2E8CFCC4596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19CB3-3BE3-4926-8D7D-A4A2DBAD68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19CB3-3BE3-4926-8D7D-A4A2DBAD68E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4245429" y="139959"/>
            <a:ext cx="6783356" cy="6566325"/>
          </a:xfrm>
          <a:prstGeom prst="roundRect">
            <a:avLst/>
          </a:prstGeom>
          <a:solidFill>
            <a:schemeClr val="lt1">
              <a:tint val="95000"/>
              <a:satMod val="170000"/>
              <a:alpha val="77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Рисунок 24" descr="Изображение выглядит как лиса, зарисо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493" y="3737161"/>
            <a:ext cx="1468411" cy="1468411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зарисовка, млекопитающе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037" y="3892694"/>
            <a:ext cx="1248170" cy="124817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лекопитающее, волк, соба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680" y="2585316"/>
            <a:ext cx="1318039" cy="1318039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едведь, плюшевый медвежонок, мультфильм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244" y="2734666"/>
            <a:ext cx="1168689" cy="1168689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медведь, Бурый медведь, Кадьяк, Медведь-гризли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518" y="216205"/>
            <a:ext cx="1191439" cy="1191439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млекопитающее, олений рог, рог, северный олень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406" y="1280635"/>
            <a:ext cx="1521662" cy="152166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078" y="161925"/>
            <a:ext cx="1380833" cy="138083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графическая вставка, рисунок, иллюстрация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333" y="5138663"/>
            <a:ext cx="1042509" cy="1433451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лекопитающее, зарисовка, рыло, Кролики и зайцы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704" y="5079788"/>
            <a:ext cx="1551200" cy="1551200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кролик, Кролики и зайцы, млекопитающе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172" y="1354226"/>
            <a:ext cx="1374481" cy="1374481"/>
          </a:xfrm>
          <a:prstGeom prst="rect">
            <a:avLst/>
          </a:prstGeom>
        </p:spPr>
      </p:pic>
      <p:pic>
        <p:nvPicPr>
          <p:cNvPr id="70" name="Picture 6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7160" y="2160905"/>
            <a:ext cx="3914775" cy="4029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28959 0.549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79" y="2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0.29206 0.5745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96" y="2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0.29232 -0.36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9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0.28933 -0.1819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6" y="-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6 L 0.2862 -0.564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10" y="-2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2024-04-22T12:47:00Z</dcterms:created>
  <dcterms:modified xsi:type="dcterms:W3CDTF">2024-12-09T14:03:31Z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13693F14E64F42DC98D55845EB8BBA34_12</vt:lpwstr>
  </property>
  <property fmtid="{D5CDD505-2E9C-101B-9397-08002B2CF9AE}" pid="3" name="KSOProductBuildVer">
    <vt:lpwstr>1033-12.2.0.17119</vt:lpwstr>
  </property>
</Properties>
</file>